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3"/>
  </p:notesMasterIdLst>
  <p:sldIdLst>
    <p:sldId id="333" r:id="rId2"/>
    <p:sldId id="334" r:id="rId3"/>
    <p:sldId id="335" r:id="rId4"/>
    <p:sldId id="337" r:id="rId5"/>
    <p:sldId id="338" r:id="rId6"/>
    <p:sldId id="339" r:id="rId7"/>
    <p:sldId id="368" r:id="rId8"/>
    <p:sldId id="340" r:id="rId9"/>
    <p:sldId id="345" r:id="rId10"/>
    <p:sldId id="346" r:id="rId11"/>
    <p:sldId id="341" r:id="rId12"/>
    <p:sldId id="347" r:id="rId13"/>
    <p:sldId id="348" r:id="rId14"/>
    <p:sldId id="342" r:id="rId15"/>
    <p:sldId id="350" r:id="rId16"/>
    <p:sldId id="351" r:id="rId17"/>
    <p:sldId id="352" r:id="rId18"/>
    <p:sldId id="353" r:id="rId19"/>
    <p:sldId id="349" r:id="rId20"/>
    <p:sldId id="354" r:id="rId21"/>
    <p:sldId id="343" r:id="rId22"/>
    <p:sldId id="355" r:id="rId23"/>
    <p:sldId id="356" r:id="rId24"/>
    <p:sldId id="344" r:id="rId25"/>
    <p:sldId id="357" r:id="rId26"/>
    <p:sldId id="358" r:id="rId27"/>
    <p:sldId id="359" r:id="rId28"/>
    <p:sldId id="360" r:id="rId29"/>
    <p:sldId id="361" r:id="rId30"/>
    <p:sldId id="367" r:id="rId31"/>
    <p:sldId id="370" r:id="rId32"/>
    <p:sldId id="362" r:id="rId33"/>
    <p:sldId id="371" r:id="rId34"/>
    <p:sldId id="363" r:id="rId35"/>
    <p:sldId id="364" r:id="rId36"/>
    <p:sldId id="365" r:id="rId37"/>
    <p:sldId id="366" r:id="rId38"/>
    <p:sldId id="396" r:id="rId39"/>
    <p:sldId id="397" r:id="rId40"/>
    <p:sldId id="398" r:id="rId41"/>
    <p:sldId id="378" r:id="rId42"/>
    <p:sldId id="377" r:id="rId43"/>
    <p:sldId id="302" r:id="rId44"/>
    <p:sldId id="303" r:id="rId45"/>
    <p:sldId id="304" r:id="rId46"/>
    <p:sldId id="374" r:id="rId47"/>
    <p:sldId id="379" r:id="rId48"/>
    <p:sldId id="375" r:id="rId49"/>
    <p:sldId id="306" r:id="rId50"/>
    <p:sldId id="380" r:id="rId51"/>
    <p:sldId id="307" r:id="rId52"/>
    <p:sldId id="381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6" r:id="rId61"/>
    <p:sldId id="317" r:id="rId62"/>
    <p:sldId id="318" r:id="rId63"/>
    <p:sldId id="320" r:id="rId64"/>
    <p:sldId id="321" r:id="rId65"/>
    <p:sldId id="382" r:id="rId66"/>
    <p:sldId id="280" r:id="rId67"/>
    <p:sldId id="384" r:id="rId68"/>
    <p:sldId id="385" r:id="rId69"/>
    <p:sldId id="386" r:id="rId70"/>
    <p:sldId id="387" r:id="rId71"/>
    <p:sldId id="395" r:id="rId72"/>
    <p:sldId id="390" r:id="rId73"/>
    <p:sldId id="389" r:id="rId74"/>
    <p:sldId id="391" r:id="rId75"/>
    <p:sldId id="392" r:id="rId76"/>
    <p:sldId id="393" r:id="rId77"/>
    <p:sldId id="388" r:id="rId78"/>
    <p:sldId id="394" r:id="rId79"/>
    <p:sldId id="399" r:id="rId80"/>
    <p:sldId id="372" r:id="rId81"/>
    <p:sldId id="400" r:id="rId82"/>
  </p:sldIdLst>
  <p:sldSz cx="12192000" cy="6858000"/>
  <p:notesSz cx="9939338" cy="6807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gLzDX35uGVoRccmJb2SUNYW5y8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E839F0-8AF5-4BFB-A969-4A250DD13495}">
  <a:tblStyle styleId="{30E839F0-8AF5-4BFB-A969-4A250DD1349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9718059-158F-407E-BADC-F64E35F696E1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>
      <p:cViewPr>
        <p:scale>
          <a:sx n="75" d="100"/>
          <a:sy n="75" d="100"/>
        </p:scale>
        <p:origin x="1923" y="81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4307046" cy="34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29992" y="1"/>
            <a:ext cx="4307046" cy="34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927350" y="850900"/>
            <a:ext cx="4084638" cy="22971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93934" y="3275965"/>
            <a:ext cx="7951470" cy="2680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465659"/>
            <a:ext cx="4307046" cy="34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29992" y="6465659"/>
            <a:ext cx="4307046" cy="34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52642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2994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0"/>
          </p:nvPr>
        </p:nvSpPr>
        <p:spPr>
          <a:xfrm>
            <a:off x="624417" y="1509185"/>
            <a:ext cx="10945283" cy="4127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357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2" b="0" i="0">
                <a:solidFill>
                  <a:srgbClr val="757A8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5465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7380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2" b="0" i="0">
                <a:solidFill>
                  <a:srgbClr val="757A8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516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614793" y="2451944"/>
            <a:ext cx="4420852" cy="516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9440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8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6to9syd_BUSco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1172" cy="68580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65314" y="1028733"/>
            <a:ext cx="9191327" cy="960107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800"/>
              </a:spcBef>
              <a:buNone/>
              <a:defRPr sz="2400" baseline="0">
                <a:latin typeface="Arial"/>
                <a:cs typeface="Arial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28828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spR5PZemc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0.png"/><Relationship Id="rId7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0.png"/><Relationship Id="rId7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4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6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0.png"/><Relationship Id="rId7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0.png"/><Relationship Id="rId7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62251" y="932723"/>
            <a:ext cx="9190567" cy="1344149"/>
          </a:xfrm>
        </p:spPr>
        <p:txBody>
          <a:bodyPr anchor="b"/>
          <a:lstStyle/>
          <a:p>
            <a:pPr marL="0" indent="0">
              <a:lnSpc>
                <a:spcPct val="150000"/>
              </a:lnSpc>
              <a:spcBef>
                <a:spcPct val="0"/>
              </a:spcBef>
            </a:pPr>
            <a:r>
              <a:rPr lang="en-AU" altLang="en-US" sz="1333" b="1" dirty="0">
                <a:latin typeface="Arial" charset="0"/>
                <a:ea typeface="Microsoft Sans Serif" charset="0"/>
                <a:cs typeface="Arial" charset="0"/>
              </a:rPr>
              <a:t>UNSW Business School/ Marketing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</a:pPr>
            <a:r>
              <a:rPr lang="en-AU" altLang="en-US" b="1" dirty="0">
                <a:latin typeface="Arial" charset="0"/>
                <a:ea typeface="Microsoft Sans Serif" charset="0"/>
                <a:cs typeface="Arial" charset="0"/>
              </a:rPr>
              <a:t>MARK 5826 Product Analytics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662834" y="5461001"/>
            <a:ext cx="184731" cy="328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189" indent="-457189">
              <a:spcBef>
                <a:spcPct val="20000"/>
              </a:spcBef>
              <a:defRPr/>
            </a:pPr>
            <a:endParaRPr lang="en-US" sz="1533" b="1" dirty="0">
              <a:latin typeface="Sommet bold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25550" y="2373224"/>
            <a:ext cx="10134209" cy="181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36992" bIns="101568" anchor="ctr">
            <a:spAutoFit/>
          </a:bodyPr>
          <a:lstStyle/>
          <a:p>
            <a:pPr algn="ctr" eaLnBrk="0" hangingPunct="0"/>
            <a:r>
              <a:rPr lang="en-AU" sz="4800" dirty="0">
                <a:cs typeface="Arial" charset="0"/>
              </a:rPr>
              <a:t>W5 – Recommendation System (2): </a:t>
            </a:r>
            <a:r>
              <a:rPr lang="en-AU" sz="4800" dirty="0">
                <a:solidFill>
                  <a:srgbClr val="004372"/>
                </a:solidFill>
                <a:cs typeface="Arial" charset="0"/>
              </a:rPr>
              <a:t>Matrix Factorization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50DC83-22CC-4756-9EC8-999CBAA49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289" y="4288771"/>
            <a:ext cx="4560507" cy="916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236992" bIns="101568" anchor="ctr">
            <a:spAutoFit/>
          </a:bodyPr>
          <a:lstStyle/>
          <a:p>
            <a:pPr algn="ctr" eaLnBrk="0" hangingPunct="0"/>
            <a:r>
              <a:rPr lang="en-AU" sz="1867" dirty="0">
                <a:cs typeface="Arial" charset="0"/>
              </a:rPr>
              <a:t>4 July 2019</a:t>
            </a:r>
          </a:p>
          <a:p>
            <a:pPr algn="ctr" eaLnBrk="0" hangingPunct="0"/>
            <a:r>
              <a:rPr lang="en-AU" sz="1867" dirty="0">
                <a:cs typeface="Arial" charset="0"/>
              </a:rPr>
              <a:t>Lecturer: Dr. Junbum Kwon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E458E0-399F-4DBC-83D8-699933DFDD16}"/>
              </a:ext>
            </a:extLst>
          </p:cNvPr>
          <p:cNvSpPr/>
          <p:nvPr/>
        </p:nvSpPr>
        <p:spPr>
          <a:xfrm>
            <a:off x="1096467" y="5461001"/>
            <a:ext cx="9025003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867" dirty="0">
                <a:cs typeface="Arial" charset="0"/>
              </a:rPr>
              <a:t>Matrix Factorization example by Dr. Lois Serrano </a:t>
            </a:r>
          </a:p>
          <a:p>
            <a:pPr algn="ctr"/>
            <a:r>
              <a:rPr lang="en-AU" sz="1867" dirty="0">
                <a:cs typeface="Arial" charset="0"/>
              </a:rPr>
              <a:t>Contributors: Feng Yuan</a:t>
            </a:r>
            <a:r>
              <a:rPr lang="en-US" altLang="ko-KR" sz="1867" dirty="0">
                <a:cs typeface="Arial" charset="0"/>
              </a:rPr>
              <a:t>,</a:t>
            </a:r>
            <a:r>
              <a:rPr lang="en-AU" sz="1867" dirty="0">
                <a:cs typeface="Arial" charset="0"/>
              </a:rPr>
              <a:t> Shuai Zhang, Flora Li</a:t>
            </a:r>
            <a:endParaRPr lang="en-AU" sz="1867" dirty="0">
              <a:solidFill>
                <a:srgbClr val="004372"/>
              </a:solidFill>
              <a:cs typeface="Arial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F57F4-970B-42DD-AB2F-B6E26AC08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Dependent Rows and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B1FEC-C3C9-4A84-A6A0-BB16F9ACE7D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AU" sz="3200" dirty="0"/>
              <a:t>B + C = D ???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5D0F6-F336-425C-88FE-7604EB327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787" y="2321058"/>
            <a:ext cx="7893020" cy="30277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B99C29-2102-4C29-A86A-92BC8F761C36}"/>
              </a:ext>
            </a:extLst>
          </p:cNvPr>
          <p:cNvSpPr txBox="1"/>
          <p:nvPr/>
        </p:nvSpPr>
        <p:spPr>
          <a:xfrm>
            <a:off x="1308408" y="2889668"/>
            <a:ext cx="407484" cy="2239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/>
              <a:t>A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B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C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036634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A0F3-7DA7-4085-BBCC-C1604DE3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Dependent Rows and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1E63B-92C0-4F2B-95D1-D6FB2E2B445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AU" sz="3200" dirty="0"/>
              <a:t>User D likes both types of movies.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358C7-00B6-454E-9220-FCDDB876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102" y="2151378"/>
            <a:ext cx="8424614" cy="31641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ECE9A4-25BB-45D2-B4D4-EF09B05873E1}"/>
              </a:ext>
            </a:extLst>
          </p:cNvPr>
          <p:cNvSpPr txBox="1"/>
          <p:nvPr/>
        </p:nvSpPr>
        <p:spPr>
          <a:xfrm>
            <a:off x="1194102" y="2899194"/>
            <a:ext cx="407484" cy="2239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/>
              <a:t>A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B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C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503997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A0F3-7DA7-4085-BBCC-C1604DE3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Dependent Rows and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1E63B-92C0-4F2B-95D1-D6FB2E2B445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AU" sz="3200" dirty="0"/>
              <a:t>User D likes both types of movies.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ABA09-FCC8-4C53-8883-D040C4540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110" y="2309475"/>
            <a:ext cx="8212732" cy="3327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F9C1A6-CC6A-41B3-95B0-BE8166BF30AA}"/>
              </a:ext>
            </a:extLst>
          </p:cNvPr>
          <p:cNvSpPr txBox="1"/>
          <p:nvPr/>
        </p:nvSpPr>
        <p:spPr>
          <a:xfrm>
            <a:off x="5802756" y="4719344"/>
            <a:ext cx="1896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Sharknado</a:t>
            </a:r>
          </a:p>
          <a:p>
            <a:r>
              <a:rPr lang="en-AU" sz="1600" dirty="0"/>
              <a:t>= Shark + Tornado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4802F5-32CB-4E19-937F-12FF4ECF10E3}"/>
              </a:ext>
            </a:extLst>
          </p:cNvPr>
          <p:cNvSpPr txBox="1"/>
          <p:nvPr/>
        </p:nvSpPr>
        <p:spPr>
          <a:xfrm>
            <a:off x="7715753" y="4788682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Tornado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2FE960-E699-4149-A0F4-557517583900}"/>
              </a:ext>
            </a:extLst>
          </p:cNvPr>
          <p:cNvSpPr txBox="1"/>
          <p:nvPr/>
        </p:nvSpPr>
        <p:spPr>
          <a:xfrm>
            <a:off x="8868507" y="4788682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Shark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61042-BCFC-4902-AD92-F9557AC89910}"/>
              </a:ext>
            </a:extLst>
          </p:cNvPr>
          <p:cNvSpPr txBox="1"/>
          <p:nvPr/>
        </p:nvSpPr>
        <p:spPr>
          <a:xfrm>
            <a:off x="1298882" y="2889668"/>
            <a:ext cx="407484" cy="2239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/>
              <a:t>A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B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C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017800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A0F3-7DA7-4085-BBCC-C1604DE3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Dependent Rows and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1E63B-92C0-4F2B-95D1-D6FB2E2B445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3420" y="1474516"/>
            <a:ext cx="10945283" cy="4127500"/>
          </a:xfrm>
        </p:spPr>
        <p:txBody>
          <a:bodyPr>
            <a:normAutofit/>
          </a:bodyPr>
          <a:lstStyle/>
          <a:p>
            <a:r>
              <a:rPr lang="en-US" sz="3200" dirty="0"/>
              <a:t>There are relations </a:t>
            </a:r>
          </a:p>
          <a:p>
            <a:pPr lvl="1"/>
            <a:r>
              <a:rPr lang="en-US" sz="2800" dirty="0"/>
              <a:t>between columns and</a:t>
            </a:r>
          </a:p>
          <a:p>
            <a:pPr lvl="1"/>
            <a:r>
              <a:rPr lang="en-US" sz="2800" dirty="0"/>
              <a:t>between rows </a:t>
            </a:r>
          </a:p>
          <a:p>
            <a:r>
              <a:rPr lang="en-US" sz="3200" dirty="0"/>
              <a:t>Such pattern can help people predict unknown values. </a:t>
            </a:r>
          </a:p>
        </p:txBody>
      </p:sp>
    </p:spTree>
    <p:extLst>
      <p:ext uri="{BB962C8B-B14F-4D97-AF65-F5344CB8AC3E}">
        <p14:creationId xmlns:p14="http://schemas.microsoft.com/office/powerpoint/2010/main" val="3564748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A2B13-6D50-4799-9AF8-D03F61C0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Guess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CD420A-C98B-49EC-95E9-1524D5671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109" y="1962894"/>
            <a:ext cx="7921911" cy="31457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F1BD0-EBBA-4B12-AD13-D150064AC42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8AD16-99AA-46A4-B29D-2F51FD6BC304}"/>
              </a:ext>
            </a:extLst>
          </p:cNvPr>
          <p:cNvSpPr txBox="1"/>
          <p:nvPr/>
        </p:nvSpPr>
        <p:spPr>
          <a:xfrm>
            <a:off x="1208393" y="2689637"/>
            <a:ext cx="407484" cy="2239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/>
              <a:t>A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B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C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56022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A2B13-6D50-4799-9AF8-D03F61C0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Guess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8A501-FB85-40D2-9438-00195E5CE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67" y="1972447"/>
            <a:ext cx="8853645" cy="366423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F1BD0-EBBA-4B12-AD13-D150064AC42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AU" dirty="0"/>
              <a:t>The same for 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3E823-B84D-4B34-A985-20ACEEE902FC}"/>
              </a:ext>
            </a:extLst>
          </p:cNvPr>
          <p:cNvSpPr txBox="1"/>
          <p:nvPr/>
        </p:nvSpPr>
        <p:spPr>
          <a:xfrm>
            <a:off x="998837" y="2894431"/>
            <a:ext cx="407484" cy="2239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/>
              <a:t>A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B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C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609214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A2B13-6D50-4799-9AF8-D03F61C0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Guess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F1BD0-EBBA-4B12-AD13-D150064AC42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E011F-0C05-4BC3-945F-E9A60D750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448" y="2312332"/>
            <a:ext cx="7432209" cy="33243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0DBA3C-6354-4D55-BA9B-2826265C1207}"/>
              </a:ext>
            </a:extLst>
          </p:cNvPr>
          <p:cNvSpPr txBox="1"/>
          <p:nvPr/>
        </p:nvSpPr>
        <p:spPr>
          <a:xfrm>
            <a:off x="1246493" y="3189710"/>
            <a:ext cx="407484" cy="2239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/>
              <a:t>A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B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C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945576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A2B13-6D50-4799-9AF8-D03F61C0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Guess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F1BD0-EBBA-4B12-AD13-D150064AC42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47638" y="1509185"/>
            <a:ext cx="11953875" cy="4127500"/>
          </a:xfrm>
        </p:spPr>
        <p:txBody>
          <a:bodyPr/>
          <a:lstStyle/>
          <a:p>
            <a:r>
              <a:rPr lang="en-AU" dirty="0"/>
              <a:t>User A=C based on Movie 1,2,3, 4, although User C did not watch Movie 5 yet.</a:t>
            </a:r>
          </a:p>
          <a:p>
            <a:r>
              <a:rPr lang="en-AU" dirty="0"/>
              <a:t>If there is good enough common behaviour, one can have good enough guess. </a:t>
            </a: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29B81-DB8E-4B92-9040-A5F69AB97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453" y="2598269"/>
            <a:ext cx="8399009" cy="3634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8C5FE8-25E6-4234-822C-5B514B02839E}"/>
              </a:ext>
            </a:extLst>
          </p:cNvPr>
          <p:cNvSpPr txBox="1"/>
          <p:nvPr/>
        </p:nvSpPr>
        <p:spPr>
          <a:xfrm>
            <a:off x="1275069" y="3437371"/>
            <a:ext cx="407484" cy="2239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/>
              <a:t>A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B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C</a:t>
            </a:r>
          </a:p>
          <a:p>
            <a:pPr>
              <a:lnSpc>
                <a:spcPct val="150000"/>
              </a:lnSpc>
            </a:pPr>
            <a:r>
              <a:rPr lang="en-AU" sz="24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033010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A0F3-7DA7-4085-BBCC-C1604DE3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Dependent Rows and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1E63B-92C0-4F2B-95D1-D6FB2E2B445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3420" y="1474516"/>
            <a:ext cx="10945283" cy="4127500"/>
          </a:xfrm>
        </p:spPr>
        <p:txBody>
          <a:bodyPr>
            <a:normAutofit/>
          </a:bodyPr>
          <a:lstStyle/>
          <a:p>
            <a:r>
              <a:rPr lang="en-US" sz="3200" dirty="0"/>
              <a:t>There are relations </a:t>
            </a:r>
          </a:p>
          <a:p>
            <a:pPr lvl="1"/>
            <a:r>
              <a:rPr lang="en-US" sz="2800" dirty="0"/>
              <a:t>between columns and</a:t>
            </a:r>
          </a:p>
          <a:p>
            <a:pPr lvl="1"/>
            <a:r>
              <a:rPr lang="en-US" sz="2800" dirty="0"/>
              <a:t>between rows </a:t>
            </a:r>
          </a:p>
          <a:p>
            <a:r>
              <a:rPr lang="en-US" sz="3200" dirty="0"/>
              <a:t>Such pattern can help predict unknown values (e.g. ratings)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24836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A0F3-7DA7-4085-BBCC-C1604DE3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Dependent Rows and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1E63B-92C0-4F2B-95D1-D6FB2E2B445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3420" y="1474516"/>
            <a:ext cx="10945283" cy="4127500"/>
          </a:xfrm>
        </p:spPr>
        <p:txBody>
          <a:bodyPr>
            <a:normAutofit/>
          </a:bodyPr>
          <a:lstStyle/>
          <a:p>
            <a:r>
              <a:rPr lang="en-US" sz="6000" dirty="0"/>
              <a:t>How do you figure out all these dependencies (patterns)? </a:t>
            </a:r>
          </a:p>
        </p:txBody>
      </p:sp>
    </p:spTree>
    <p:extLst>
      <p:ext uri="{BB962C8B-B14F-4D97-AF65-F5344CB8AC3E}">
        <p14:creationId xmlns:p14="http://schemas.microsoft.com/office/powerpoint/2010/main" val="2037370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993A2-2961-4E73-9E70-BB36782C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0354E-E975-4C1C-8CF4-03BB99911D2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24417" y="1509184"/>
            <a:ext cx="10945283" cy="4650315"/>
          </a:xfrm>
        </p:spPr>
        <p:txBody>
          <a:bodyPr>
            <a:normAutofit fontScale="92500" lnSpcReduction="10000"/>
          </a:bodyPr>
          <a:lstStyle/>
          <a:p>
            <a:pPr>
              <a:buFont typeface="+mj-lt"/>
              <a:buAutoNum type="arabicPeriod"/>
            </a:pPr>
            <a:r>
              <a:rPr lang="en-US" sz="3200" dirty="0"/>
              <a:t>Introduction of Matrix Factorization (MF)</a:t>
            </a:r>
          </a:p>
          <a:p>
            <a:pPr>
              <a:buFont typeface="+mj-lt"/>
              <a:buAutoNum type="arabicPeriod"/>
            </a:pPr>
            <a:r>
              <a:rPr lang="en-US" sz="3200" dirty="0"/>
              <a:t>Dependency among users and items </a:t>
            </a:r>
          </a:p>
          <a:p>
            <a:pPr>
              <a:buFont typeface="+mj-lt"/>
              <a:buAutoNum type="arabicPeriod"/>
            </a:pPr>
            <a:r>
              <a:rPr lang="en-US" sz="3200" dirty="0"/>
              <a:t>Dot product</a:t>
            </a:r>
          </a:p>
          <a:p>
            <a:pPr>
              <a:buFont typeface="+mj-lt"/>
              <a:buAutoNum type="arabicPeriod"/>
            </a:pPr>
            <a:r>
              <a:rPr lang="en-US" sz="3200" dirty="0"/>
              <a:t>Advantage of MF</a:t>
            </a:r>
          </a:p>
          <a:p>
            <a:pPr>
              <a:buFont typeface="+mj-lt"/>
              <a:buAutoNum type="arabicPeriod"/>
            </a:pPr>
            <a:r>
              <a:rPr lang="en-US" sz="3200" dirty="0"/>
              <a:t>How to find right factorization?</a:t>
            </a:r>
          </a:p>
          <a:p>
            <a:pPr>
              <a:buFont typeface="+mj-lt"/>
              <a:buAutoNum type="arabicPeriod"/>
            </a:pPr>
            <a:r>
              <a:rPr lang="en-US" sz="3200" dirty="0"/>
              <a:t>Math</a:t>
            </a:r>
          </a:p>
          <a:p>
            <a:pPr>
              <a:buFont typeface="+mj-lt"/>
              <a:buAutoNum type="arabicPeriod"/>
            </a:pPr>
            <a:r>
              <a:rPr lang="en-US" sz="3200" dirty="0"/>
              <a:t>Overfitting</a:t>
            </a:r>
          </a:p>
          <a:p>
            <a:pPr>
              <a:buFont typeface="+mj-lt"/>
              <a:buAutoNum type="arabicPeriod"/>
            </a:pPr>
            <a:r>
              <a:rPr lang="en-US" sz="3200" dirty="0"/>
              <a:t>Better Rating Model</a:t>
            </a:r>
          </a:p>
          <a:p>
            <a:pPr>
              <a:buFont typeface="+mj-lt"/>
              <a:buAutoNum type="arabicPeriod"/>
            </a:pPr>
            <a:r>
              <a:rPr lang="en-US" sz="3200" dirty="0"/>
              <a:t>CF 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2413221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A0F3-7DA7-4085-BBCC-C1604DE3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Dependent Rows and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1E63B-92C0-4F2B-95D1-D6FB2E2B445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3420" y="1474516"/>
            <a:ext cx="10945283" cy="4127500"/>
          </a:xfrm>
        </p:spPr>
        <p:txBody>
          <a:bodyPr>
            <a:normAutofit/>
          </a:bodyPr>
          <a:lstStyle/>
          <a:p>
            <a:r>
              <a:rPr lang="en-US" sz="3200" dirty="0"/>
              <a:t>How do you figure out all these dependencies (patterns)? </a:t>
            </a:r>
          </a:p>
          <a:p>
            <a:r>
              <a:rPr lang="en-US" sz="3200" dirty="0"/>
              <a:t>Use </a:t>
            </a:r>
            <a:r>
              <a:rPr lang="en-US" sz="3200" dirty="0">
                <a:solidFill>
                  <a:srgbClr val="FF0000"/>
                </a:solidFill>
              </a:rPr>
              <a:t>Matrix Factorization</a:t>
            </a:r>
            <a:r>
              <a:rPr lang="en-US" sz="3200" dirty="0"/>
              <a:t>! Then,</a:t>
            </a:r>
          </a:p>
          <a:p>
            <a:r>
              <a:rPr lang="en-US" sz="3200" dirty="0"/>
              <a:t>One can explain user-item ratings in terms of </a:t>
            </a:r>
          </a:p>
          <a:p>
            <a:pPr lvl="1"/>
            <a:r>
              <a:rPr lang="en-US" sz="2800" dirty="0"/>
              <a:t>Item (e.g. movie) features and </a:t>
            </a:r>
          </a:p>
          <a:p>
            <a:pPr lvl="1"/>
            <a:r>
              <a:rPr lang="en-US" sz="2800" dirty="0"/>
              <a:t>User preference </a:t>
            </a:r>
          </a:p>
        </p:txBody>
      </p:sp>
    </p:spTree>
    <p:extLst>
      <p:ext uri="{BB962C8B-B14F-4D97-AF65-F5344CB8AC3E}">
        <p14:creationId xmlns:p14="http://schemas.microsoft.com/office/powerpoint/2010/main" val="310851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7776-9562-44F7-AD91-298924E9A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Factorization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99A91-B882-4660-B179-4B4C80BFD16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AU" sz="3200" dirty="0"/>
              <a:t>Factor 1 x Factor 2 = Number</a:t>
            </a:r>
          </a:p>
          <a:p>
            <a:pPr lvl="1"/>
            <a:r>
              <a:rPr lang="en-AU" sz="2800" dirty="0"/>
              <a:t>6 x 4 = 24</a:t>
            </a:r>
          </a:p>
          <a:p>
            <a:pPr lvl="1"/>
            <a:r>
              <a:rPr lang="en-AU" sz="2800" dirty="0"/>
              <a:t>3 x 8 = 24</a:t>
            </a:r>
          </a:p>
          <a:p>
            <a:pPr lvl="1"/>
            <a:r>
              <a:rPr lang="en-AU" sz="2800" dirty="0"/>
              <a:t>2 x 12 = 24</a:t>
            </a:r>
          </a:p>
          <a:p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771596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7776-9562-44F7-AD91-298924E9A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Matrix Factorization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99A91-B882-4660-B179-4B4C80BFD16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690123" y="2370555"/>
            <a:ext cx="4471311" cy="2794134"/>
          </a:xfrm>
        </p:spPr>
        <p:txBody>
          <a:bodyPr>
            <a:noAutofit/>
          </a:bodyPr>
          <a:lstStyle/>
          <a:p>
            <a:pPr marL="50800" indent="0" algn="ctr">
              <a:buNone/>
            </a:pPr>
            <a:r>
              <a:rPr lang="en-AU" sz="4400" dirty="0"/>
              <a:t>Matrix A </a:t>
            </a:r>
          </a:p>
          <a:p>
            <a:pPr marL="50800" indent="0" algn="ctr">
              <a:buNone/>
            </a:pPr>
            <a:r>
              <a:rPr lang="en-AU" sz="4400" dirty="0"/>
              <a:t>x </a:t>
            </a:r>
          </a:p>
          <a:p>
            <a:pPr marL="50800" indent="0" algn="ctr">
              <a:buNone/>
            </a:pPr>
            <a:r>
              <a:rPr lang="en-AU" sz="4400" dirty="0"/>
              <a:t>Matrix B </a:t>
            </a:r>
          </a:p>
          <a:p>
            <a:pPr marL="50800" indent="0" algn="ctr">
              <a:buNone/>
            </a:pPr>
            <a:r>
              <a:rPr lang="en-AU" sz="4400" dirty="0"/>
              <a:t>=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7BCFA-AB12-4B01-8BC2-0DAF2366B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289" y="2011234"/>
            <a:ext cx="4056042" cy="351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59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7776-9562-44F7-AD91-298924E9A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Matrix Factorization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99A91-B882-4660-B179-4B4C80BFD16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161165" y="2277922"/>
            <a:ext cx="5859347" cy="3113138"/>
          </a:xfrm>
        </p:spPr>
        <p:txBody>
          <a:bodyPr>
            <a:noAutofit/>
          </a:bodyPr>
          <a:lstStyle/>
          <a:p>
            <a:pPr marL="50800" indent="0" algn="ctr">
              <a:buNone/>
            </a:pPr>
            <a:r>
              <a:rPr lang="en-AU" sz="4400" dirty="0"/>
              <a:t>User Preference </a:t>
            </a:r>
          </a:p>
          <a:p>
            <a:pPr marL="50800" indent="0" algn="ctr">
              <a:buNone/>
            </a:pPr>
            <a:r>
              <a:rPr lang="en-AU" sz="4400" dirty="0"/>
              <a:t>x</a:t>
            </a:r>
          </a:p>
          <a:p>
            <a:pPr marL="50800" indent="0" algn="ctr">
              <a:buNone/>
            </a:pPr>
            <a:r>
              <a:rPr lang="en-AU" sz="4400" dirty="0"/>
              <a:t>Item (movie) Features </a:t>
            </a:r>
          </a:p>
          <a:p>
            <a:pPr marL="50800" indent="0" algn="ctr">
              <a:buNone/>
            </a:pPr>
            <a:r>
              <a:rPr lang="en-AU" sz="4400" dirty="0"/>
              <a:t>=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7BCFA-AB12-4B01-8BC2-0DAF2366B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650" y="2011235"/>
            <a:ext cx="4056042" cy="351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90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D2E98-74C9-44C3-B9FA-ACE1E5B71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Movie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418BF-899B-4215-A28A-7E0582A4DEB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AU" sz="3200" dirty="0"/>
              <a:t>Item Features = Product Attributes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57C4C-2B38-41AF-A2C6-6604EF12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49" y="3024886"/>
            <a:ext cx="1757579" cy="185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5A47F7-D129-4579-84DB-29D6AE3B6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956" y="3008634"/>
            <a:ext cx="1540521" cy="1775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FF3F2E-A5E1-447A-B11B-914E0CDB5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868" y="2968550"/>
            <a:ext cx="2245790" cy="1720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A60C87-5DE0-4668-ABF9-9849D919A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067" y="3011887"/>
            <a:ext cx="1656093" cy="1356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0FB46A-831A-49E6-A70B-714547DE623F}"/>
              </a:ext>
            </a:extLst>
          </p:cNvPr>
          <p:cNvSpPr txBox="1"/>
          <p:nvPr/>
        </p:nvSpPr>
        <p:spPr>
          <a:xfrm>
            <a:off x="9642369" y="4365985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Scary</a:t>
            </a:r>
          </a:p>
        </p:txBody>
      </p:sp>
    </p:spTree>
    <p:extLst>
      <p:ext uri="{BB962C8B-B14F-4D97-AF65-F5344CB8AC3E}">
        <p14:creationId xmlns:p14="http://schemas.microsoft.com/office/powerpoint/2010/main" val="558132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D2E98-74C9-44C3-B9FA-ACE1E5B71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Movie Feature Level &amp; User Preference Level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67C12F-5A3D-469F-886A-3EF310481AA0}"/>
              </a:ext>
            </a:extLst>
          </p:cNvPr>
          <p:cNvGrpSpPr/>
          <p:nvPr/>
        </p:nvGrpSpPr>
        <p:grpSpPr>
          <a:xfrm>
            <a:off x="3179457" y="2651056"/>
            <a:ext cx="3961339" cy="3135177"/>
            <a:chOff x="4505551" y="2365038"/>
            <a:chExt cx="3961339" cy="313517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E35639-B11B-4C53-A437-E98CB445E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5551" y="2365038"/>
              <a:ext cx="3961339" cy="313517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27817C-6501-4685-B5F2-AAC9F0153781}"/>
                </a:ext>
              </a:extLst>
            </p:cNvPr>
            <p:cNvSpPr txBox="1"/>
            <p:nvPr/>
          </p:nvSpPr>
          <p:spPr>
            <a:xfrm>
              <a:off x="6451551" y="347096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1CD67A-271C-4652-AEC5-17753656404B}"/>
                </a:ext>
              </a:extLst>
            </p:cNvPr>
            <p:cNvSpPr txBox="1"/>
            <p:nvPr/>
          </p:nvSpPr>
          <p:spPr>
            <a:xfrm>
              <a:off x="7976996" y="347096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00614A8-93DF-4E68-81CF-F4E018C4812D}"/>
              </a:ext>
            </a:extLst>
          </p:cNvPr>
          <p:cNvSpPr/>
          <p:nvPr/>
        </p:nvSpPr>
        <p:spPr>
          <a:xfrm>
            <a:off x="7261768" y="5064562"/>
            <a:ext cx="29065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0800" indent="0" algn="ctr">
              <a:buNone/>
            </a:pPr>
            <a:r>
              <a:rPr lang="en-AU" sz="2400" dirty="0"/>
              <a:t>Movie feature level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D5FBE0-6712-4ABD-BD6C-1ED2D9C39A20}"/>
              </a:ext>
            </a:extLst>
          </p:cNvPr>
          <p:cNvSpPr/>
          <p:nvPr/>
        </p:nvSpPr>
        <p:spPr>
          <a:xfrm>
            <a:off x="7292104" y="3788398"/>
            <a:ext cx="3198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/>
              <a:t>User preference level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22D4D0-AB98-432D-A44E-96F675040825}"/>
              </a:ext>
            </a:extLst>
          </p:cNvPr>
          <p:cNvSpPr/>
          <p:nvPr/>
        </p:nvSpPr>
        <p:spPr>
          <a:xfrm>
            <a:off x="2214955" y="5064562"/>
            <a:ext cx="1058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0800" indent="0" algn="ctr">
              <a:buNone/>
            </a:pPr>
            <a:r>
              <a:rPr lang="en-AU" sz="2400" dirty="0"/>
              <a:t>Movie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D1C64E-880F-420A-8462-1AEA22C8B1DA}"/>
              </a:ext>
            </a:extLst>
          </p:cNvPr>
          <p:cNvSpPr/>
          <p:nvPr/>
        </p:nvSpPr>
        <p:spPr>
          <a:xfrm>
            <a:off x="2343972" y="3844735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/>
              <a:t>User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315E7B-6A45-4CA1-93AB-BB9D0F64F6FB}"/>
              </a:ext>
            </a:extLst>
          </p:cNvPr>
          <p:cNvSpPr/>
          <p:nvPr/>
        </p:nvSpPr>
        <p:spPr>
          <a:xfrm>
            <a:off x="4559186" y="2017171"/>
            <a:ext cx="23070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/>
              <a:t>Movie Features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FB3DD5-8A5E-4CC0-8EAE-C2789D4C7DB7}"/>
              </a:ext>
            </a:extLst>
          </p:cNvPr>
          <p:cNvCxnSpPr>
            <a:cxnSpLocks/>
          </p:cNvCxnSpPr>
          <p:nvPr/>
        </p:nvCxnSpPr>
        <p:spPr>
          <a:xfrm flipV="1">
            <a:off x="2006935" y="4628338"/>
            <a:ext cx="8835854" cy="39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582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D2E98-74C9-44C3-B9FA-ACE1E5B71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Rating calculation using Dot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00AFB7-7C0E-4ED2-9104-4D5D9D1FD4B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The sum of the </a:t>
            </a:r>
            <a:r>
              <a:rPr lang="en-US" sz="3200" b="1" dirty="0">
                <a:solidFill>
                  <a:srgbClr val="0070C0"/>
                </a:solidFill>
              </a:rPr>
              <a:t>products</a:t>
            </a:r>
            <a:r>
              <a:rPr lang="en-US" sz="3200" dirty="0"/>
              <a:t> of the corresponding entries of the two sequences of numbers.</a:t>
            </a:r>
          </a:p>
          <a:p>
            <a:r>
              <a:rPr lang="en-US" sz="3200" dirty="0"/>
              <a:t>Dot product of (1,0) and (3,1) = 1 x 3 + 0 x 1 = 3 + 0 = 3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812332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D2E98-74C9-44C3-B9FA-ACE1E5B71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Dot Product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418BF-899B-4215-A28A-7E0582A4DEB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58716" y="1981552"/>
            <a:ext cx="4003772" cy="4127500"/>
          </a:xfrm>
        </p:spPr>
        <p:txBody>
          <a:bodyPr>
            <a:normAutofit/>
          </a:bodyPr>
          <a:lstStyle/>
          <a:p>
            <a:pPr marL="50800" indent="0" algn="ctr">
              <a:buNone/>
            </a:pPr>
            <a:r>
              <a:rPr lang="en-AU" sz="3200" dirty="0"/>
              <a:t>Rating</a:t>
            </a:r>
          </a:p>
          <a:p>
            <a:pPr marL="50800" indent="0" algn="ctr">
              <a:buNone/>
            </a:pPr>
            <a:r>
              <a:rPr lang="en-AU" sz="3200" dirty="0"/>
              <a:t>= </a:t>
            </a:r>
          </a:p>
          <a:p>
            <a:pPr marL="50800" indent="0" algn="ctr">
              <a:buNone/>
            </a:pPr>
            <a:r>
              <a:rPr lang="en-AU" sz="3200" dirty="0"/>
              <a:t>User preference level on each feature </a:t>
            </a:r>
          </a:p>
          <a:p>
            <a:pPr marL="50800" indent="0" algn="ctr">
              <a:buNone/>
            </a:pPr>
            <a:r>
              <a:rPr lang="en-AU" sz="3200" dirty="0"/>
              <a:t>X</a:t>
            </a:r>
          </a:p>
          <a:p>
            <a:pPr marL="50800" indent="0" algn="ctr">
              <a:buNone/>
            </a:pPr>
            <a:r>
              <a:rPr lang="en-AU" sz="3200" dirty="0"/>
              <a:t>Movie feature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1E175E-C269-4C75-9C24-D072D399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330" y="792288"/>
            <a:ext cx="2319035" cy="114847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467C12F-5A3D-469F-886A-3EF310481AA0}"/>
              </a:ext>
            </a:extLst>
          </p:cNvPr>
          <p:cNvGrpSpPr/>
          <p:nvPr/>
        </p:nvGrpSpPr>
        <p:grpSpPr>
          <a:xfrm>
            <a:off x="6499355" y="2818579"/>
            <a:ext cx="3961339" cy="3135177"/>
            <a:chOff x="4505551" y="2365038"/>
            <a:chExt cx="3961339" cy="313517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E35639-B11B-4C53-A437-E98CB445E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5551" y="2365038"/>
              <a:ext cx="3961339" cy="313517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27817C-6501-4685-B5F2-AAC9F0153781}"/>
                </a:ext>
              </a:extLst>
            </p:cNvPr>
            <p:cNvSpPr txBox="1"/>
            <p:nvPr/>
          </p:nvSpPr>
          <p:spPr>
            <a:xfrm>
              <a:off x="6451551" y="347096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1CD67A-271C-4652-AEC5-17753656404B}"/>
                </a:ext>
              </a:extLst>
            </p:cNvPr>
            <p:cNvSpPr txBox="1"/>
            <p:nvPr/>
          </p:nvSpPr>
          <p:spPr>
            <a:xfrm>
              <a:off x="7976996" y="347096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/>
                <a:t>0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34A4B8E-959A-4ABA-9BA5-0DC1DB16094D}"/>
              </a:ext>
            </a:extLst>
          </p:cNvPr>
          <p:cNvSpPr/>
          <p:nvPr/>
        </p:nvSpPr>
        <p:spPr>
          <a:xfrm>
            <a:off x="7401364" y="1740893"/>
            <a:ext cx="23920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(1 x 3 + 0 x 1)</a:t>
            </a:r>
            <a:endParaRPr lang="en-AU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6CA6B6-CF70-4EB7-A863-611DC51A6548}"/>
              </a:ext>
            </a:extLst>
          </p:cNvPr>
          <p:cNvSpPr/>
          <p:nvPr/>
        </p:nvSpPr>
        <p:spPr>
          <a:xfrm>
            <a:off x="8406862" y="2172133"/>
            <a:ext cx="4539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600" dirty="0"/>
              <a:t>=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562168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D2E98-74C9-44C3-B9FA-ACE1E5B71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Dot Product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B6FE3D-1EC3-4E88-A309-2EC307282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52" y="1997741"/>
            <a:ext cx="4559610" cy="34168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83519B-965F-4E30-9A88-26737E3CB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411" y="3199028"/>
            <a:ext cx="3100388" cy="17182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A16211A-7BAE-44EA-8E08-F6ADC3AAD777}"/>
              </a:ext>
            </a:extLst>
          </p:cNvPr>
          <p:cNvSpPr/>
          <p:nvPr/>
        </p:nvSpPr>
        <p:spPr>
          <a:xfrm>
            <a:off x="3415561" y="3355909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1</a:t>
            </a:r>
            <a:endParaRPr lang="en-AU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FDB877-A42C-4235-B89F-D10725D51F4A}"/>
              </a:ext>
            </a:extLst>
          </p:cNvPr>
          <p:cNvSpPr/>
          <p:nvPr/>
        </p:nvSpPr>
        <p:spPr>
          <a:xfrm>
            <a:off x="4977661" y="329435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1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736598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BD83D-FB1D-42B8-8511-C885B2518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Dot Product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F95D4-4E16-40D6-A10D-3002B2A7B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2114998"/>
            <a:ext cx="8734425" cy="37981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F1DD15-2260-4E56-91F1-22DC322A265B}"/>
              </a:ext>
            </a:extLst>
          </p:cNvPr>
          <p:cNvSpPr/>
          <p:nvPr/>
        </p:nvSpPr>
        <p:spPr>
          <a:xfrm>
            <a:off x="3810000" y="1552575"/>
            <a:ext cx="3198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u="sng" dirty="0"/>
              <a:t>User preference level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630320-EC5A-463D-9736-11C8F7F46838}"/>
              </a:ext>
            </a:extLst>
          </p:cNvPr>
          <p:cNvSpPr/>
          <p:nvPr/>
        </p:nvSpPr>
        <p:spPr>
          <a:xfrm>
            <a:off x="784711" y="1560613"/>
            <a:ext cx="2821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0800" indent="0" algn="ctr">
              <a:buNone/>
            </a:pPr>
            <a:r>
              <a:rPr lang="en-AU" sz="2400" u="sng" dirty="0"/>
              <a:t>Movie feature level</a:t>
            </a:r>
          </a:p>
        </p:txBody>
      </p:sp>
    </p:spTree>
    <p:extLst>
      <p:ext uri="{BB962C8B-B14F-4D97-AF65-F5344CB8AC3E}">
        <p14:creationId xmlns:p14="http://schemas.microsoft.com/office/powerpoint/2010/main" val="257198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260C7-5048-4DC6-B2C2-E30319DD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Netflix recommend movies? </a:t>
            </a:r>
            <a:r>
              <a:rPr lang="en-US" dirty="0">
                <a:solidFill>
                  <a:srgbClr val="0070C0"/>
                </a:solidFill>
              </a:rPr>
              <a:t>Matrix Factorization</a:t>
            </a:r>
            <a:endParaRPr lang="en-AU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18B62-E099-4929-9066-6EC29C839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793" y="1756204"/>
            <a:ext cx="8476618" cy="44330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033A1E-5298-4828-A84D-A3D873B730F4}"/>
              </a:ext>
            </a:extLst>
          </p:cNvPr>
          <p:cNvSpPr/>
          <p:nvPr/>
        </p:nvSpPr>
        <p:spPr>
          <a:xfrm>
            <a:off x="3541823" y="6423222"/>
            <a:ext cx="41809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3"/>
              </a:rPr>
              <a:t>https://www.youtube.com/watch?v=ZspR5PZemcs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C39B99-5A14-4507-9AE5-4E62C206D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921" y="6338986"/>
            <a:ext cx="1700213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13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BD83D-FB1D-42B8-8511-C885B2518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Rating calculation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EF72DE-F867-470E-917B-73E63F69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004" y="2393344"/>
            <a:ext cx="6897929" cy="3869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F1DD15-2260-4E56-91F1-22DC322A265B}"/>
              </a:ext>
            </a:extLst>
          </p:cNvPr>
          <p:cNvSpPr/>
          <p:nvPr/>
        </p:nvSpPr>
        <p:spPr>
          <a:xfrm>
            <a:off x="5280391" y="3099441"/>
            <a:ext cx="4289987" cy="559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/>
              <a:t>User preference level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630320-EC5A-463D-9736-11C8F7F46838}"/>
              </a:ext>
            </a:extLst>
          </p:cNvPr>
          <p:cNvSpPr/>
          <p:nvPr/>
        </p:nvSpPr>
        <p:spPr>
          <a:xfrm>
            <a:off x="4178568" y="4407595"/>
            <a:ext cx="4806023" cy="559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800" indent="0" algn="ctr">
              <a:buNone/>
            </a:pPr>
            <a:r>
              <a:rPr lang="en-AU" sz="2400" dirty="0"/>
              <a:t>Movie feature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5E610-586B-4AB6-8B29-FF9FC5390A18}"/>
              </a:ext>
            </a:extLst>
          </p:cNvPr>
          <p:cNvSpPr txBox="1"/>
          <p:nvPr/>
        </p:nvSpPr>
        <p:spPr>
          <a:xfrm>
            <a:off x="2767887" y="2257425"/>
            <a:ext cx="974450" cy="484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solidFill>
                  <a:srgbClr val="FF0000"/>
                </a:solidFill>
              </a:rPr>
              <a:t>User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EB02BC-7C88-4FD7-B11E-1289940E8D39}"/>
              </a:ext>
            </a:extLst>
          </p:cNvPr>
          <p:cNvSpPr txBox="1"/>
          <p:nvPr/>
        </p:nvSpPr>
        <p:spPr>
          <a:xfrm>
            <a:off x="3333762" y="3812729"/>
            <a:ext cx="1432433" cy="484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solidFill>
                  <a:srgbClr val="FF0000"/>
                </a:solidFill>
              </a:rPr>
              <a:t>Feature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4AE9D-2F95-4445-9E9A-A89C4FB49849}"/>
              </a:ext>
            </a:extLst>
          </p:cNvPr>
          <p:cNvSpPr txBox="1"/>
          <p:nvPr/>
        </p:nvSpPr>
        <p:spPr>
          <a:xfrm>
            <a:off x="2576522" y="6195674"/>
            <a:ext cx="1165815" cy="484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solidFill>
                  <a:srgbClr val="FF0000"/>
                </a:solidFill>
              </a:rPr>
              <a:t>Movie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FDA4F06-D43A-40A9-9EB9-5F4D04BDB05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24417" y="1509185"/>
            <a:ext cx="10945283" cy="4127500"/>
          </a:xfrm>
        </p:spPr>
        <p:txBody>
          <a:bodyPr/>
          <a:lstStyle/>
          <a:p>
            <a:r>
              <a:rPr lang="en-AU" dirty="0"/>
              <a:t>Identify (1) User preference level and (2) Movie feature level </a:t>
            </a:r>
          </a:p>
        </p:txBody>
      </p:sp>
    </p:spTree>
    <p:extLst>
      <p:ext uri="{BB962C8B-B14F-4D97-AF65-F5344CB8AC3E}">
        <p14:creationId xmlns:p14="http://schemas.microsoft.com/office/powerpoint/2010/main" val="1640462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BD83D-FB1D-42B8-8511-C885B2518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Rating calculation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D41A2E-C843-401A-AE2C-3E5356131F28}"/>
              </a:ext>
            </a:extLst>
          </p:cNvPr>
          <p:cNvGrpSpPr/>
          <p:nvPr/>
        </p:nvGrpSpPr>
        <p:grpSpPr>
          <a:xfrm>
            <a:off x="0" y="2139057"/>
            <a:ext cx="5585067" cy="3650771"/>
            <a:chOff x="0" y="2139057"/>
            <a:chExt cx="5585067" cy="365077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EF72DE-F867-470E-917B-73E63F694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458" y="2251246"/>
              <a:ext cx="5142609" cy="319423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F1DD15-2260-4E56-91F1-22DC322A265B}"/>
                </a:ext>
              </a:extLst>
            </p:cNvPr>
            <p:cNvSpPr/>
            <p:nvPr/>
          </p:nvSpPr>
          <p:spPr>
            <a:xfrm>
              <a:off x="1483226" y="2742818"/>
              <a:ext cx="31983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400" dirty="0"/>
                <a:t>User preference level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630320-EC5A-463D-9736-11C8F7F46838}"/>
                </a:ext>
              </a:extLst>
            </p:cNvPr>
            <p:cNvSpPr/>
            <p:nvPr/>
          </p:nvSpPr>
          <p:spPr>
            <a:xfrm>
              <a:off x="1098506" y="3884349"/>
              <a:ext cx="35830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0800" indent="0" algn="ctr">
                <a:buNone/>
              </a:pPr>
              <a:r>
                <a:rPr lang="en-AU" sz="2400" dirty="0"/>
                <a:t>Movie feature level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15E610-586B-4AB6-8B29-FF9FC5390A18}"/>
                </a:ext>
              </a:extLst>
            </p:cNvPr>
            <p:cNvSpPr txBox="1"/>
            <p:nvPr/>
          </p:nvSpPr>
          <p:spPr>
            <a:xfrm>
              <a:off x="142668" y="2139057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>
                  <a:solidFill>
                    <a:srgbClr val="FF0000"/>
                  </a:solidFill>
                </a:rPr>
                <a:t>User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EB02BC-7C88-4FD7-B11E-1289940E8D39}"/>
                </a:ext>
              </a:extLst>
            </p:cNvPr>
            <p:cNvSpPr txBox="1"/>
            <p:nvPr/>
          </p:nvSpPr>
          <p:spPr>
            <a:xfrm>
              <a:off x="564545" y="3422817"/>
              <a:ext cx="10679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>
                  <a:solidFill>
                    <a:srgbClr val="FF0000"/>
                  </a:solidFill>
                </a:rPr>
                <a:t>Feature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84AE9D-2F95-4445-9E9A-A89C4FB49849}"/>
                </a:ext>
              </a:extLst>
            </p:cNvPr>
            <p:cNvSpPr txBox="1"/>
            <p:nvPr/>
          </p:nvSpPr>
          <p:spPr>
            <a:xfrm>
              <a:off x="0" y="5389718"/>
              <a:ext cx="8691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000" dirty="0">
                  <a:solidFill>
                    <a:srgbClr val="FF0000"/>
                  </a:solidFill>
                </a:rPr>
                <a:t>Movie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3A5A0B-C9E3-4EF4-95A3-747BE3C6C3A4}"/>
              </a:ext>
            </a:extLst>
          </p:cNvPr>
          <p:cNvGrpSpPr/>
          <p:nvPr/>
        </p:nvGrpSpPr>
        <p:grpSpPr>
          <a:xfrm>
            <a:off x="6265925" y="2347912"/>
            <a:ext cx="5387926" cy="3000904"/>
            <a:chOff x="6265925" y="2347912"/>
            <a:chExt cx="5387926" cy="3000904"/>
          </a:xfrm>
        </p:grpSpPr>
        <p:sp>
          <p:nvSpPr>
            <p:cNvPr id="8" name="object 2">
              <a:extLst>
                <a:ext uri="{FF2B5EF4-FFF2-40B4-BE49-F238E27FC236}">
                  <a16:creationId xmlns:a16="http://schemas.microsoft.com/office/drawing/2014/main" id="{5CE6BDA6-633D-4485-8CCE-6F99E7A80542}"/>
                </a:ext>
              </a:extLst>
            </p:cNvPr>
            <p:cNvSpPr/>
            <p:nvPr/>
          </p:nvSpPr>
          <p:spPr>
            <a:xfrm>
              <a:off x="6265925" y="2347912"/>
              <a:ext cx="5387926" cy="30009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E58C06-D5D9-48B7-A5A7-0DA3269731F1}"/>
                </a:ext>
              </a:extLst>
            </p:cNvPr>
            <p:cNvSpPr/>
            <p:nvPr/>
          </p:nvSpPr>
          <p:spPr>
            <a:xfrm>
              <a:off x="8327607" y="3358122"/>
              <a:ext cx="12298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400" dirty="0"/>
                <a:t>Ratings</a:t>
              </a:r>
            </a:p>
          </p:txBody>
        </p:sp>
      </p:grpSp>
      <p:sp>
        <p:nvSpPr>
          <p:cNvPr id="3" name="Arrow: Down 2">
            <a:extLst>
              <a:ext uri="{FF2B5EF4-FFF2-40B4-BE49-F238E27FC236}">
                <a16:creationId xmlns:a16="http://schemas.microsoft.com/office/drawing/2014/main" id="{7763D46F-37DA-4E0E-B487-F5EFB6C18E56}"/>
              </a:ext>
            </a:extLst>
          </p:cNvPr>
          <p:cNvSpPr/>
          <p:nvPr/>
        </p:nvSpPr>
        <p:spPr>
          <a:xfrm rot="16200000">
            <a:off x="5683838" y="3244253"/>
            <a:ext cx="559697" cy="7572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96FD8B1-E425-4DD2-8472-9964627E950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24417" y="1509185"/>
            <a:ext cx="10945283" cy="4127500"/>
          </a:xfrm>
        </p:spPr>
        <p:txBody>
          <a:bodyPr/>
          <a:lstStyle/>
          <a:p>
            <a:r>
              <a:rPr lang="en-AU" dirty="0"/>
              <a:t>Calculate ratings using dot products. </a:t>
            </a:r>
          </a:p>
        </p:txBody>
      </p:sp>
    </p:spTree>
    <p:extLst>
      <p:ext uri="{BB962C8B-B14F-4D97-AF65-F5344CB8AC3E}">
        <p14:creationId xmlns:p14="http://schemas.microsoft.com/office/powerpoint/2010/main" val="4143730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BD83D-FB1D-42B8-8511-C885B2518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Rating calculation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8D8D84-1538-403C-8E1C-6B959F882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917" y="1243355"/>
            <a:ext cx="4226433" cy="50316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CCD029-83A7-42FA-BEFC-361F3C4B1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080" y="2978150"/>
            <a:ext cx="1796522" cy="331594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8E18A6A-C366-4DA5-B6C2-6CFA11FADA76}"/>
              </a:ext>
            </a:extLst>
          </p:cNvPr>
          <p:cNvSpPr/>
          <p:nvPr/>
        </p:nvSpPr>
        <p:spPr>
          <a:xfrm>
            <a:off x="8407400" y="1765300"/>
            <a:ext cx="584200" cy="1035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7711E7-6BD6-4779-9A88-FF93927EAF33}"/>
              </a:ext>
            </a:extLst>
          </p:cNvPr>
          <p:cNvSpPr/>
          <p:nvPr/>
        </p:nvSpPr>
        <p:spPr>
          <a:xfrm>
            <a:off x="8521700" y="5695949"/>
            <a:ext cx="368300" cy="4699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4AFC3A-4533-4965-B8D0-B80A72680880}"/>
              </a:ext>
            </a:extLst>
          </p:cNvPr>
          <p:cNvSpPr/>
          <p:nvPr/>
        </p:nvSpPr>
        <p:spPr>
          <a:xfrm>
            <a:off x="6374190" y="5695948"/>
            <a:ext cx="921959" cy="4699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218D405-F511-4A5C-9846-DCF4D5AE0A1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44387" y="1690688"/>
            <a:ext cx="5035663" cy="4127500"/>
          </a:xfrm>
        </p:spPr>
        <p:txBody>
          <a:bodyPr/>
          <a:lstStyle/>
          <a:p>
            <a:r>
              <a:rPr lang="en-AU" dirty="0"/>
              <a:t>Once (1) user preference level and (2) movie feature level is identified, (3) all the ratings can be calculated using dot product.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E0081C-9F3C-4B29-9387-4C63AD6B9900}"/>
              </a:ext>
            </a:extLst>
          </p:cNvPr>
          <p:cNvSpPr/>
          <p:nvPr/>
        </p:nvSpPr>
        <p:spPr>
          <a:xfrm>
            <a:off x="8525844" y="762640"/>
            <a:ext cx="2821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0800" indent="0" algn="ctr">
              <a:buNone/>
            </a:pPr>
            <a:r>
              <a:rPr lang="en-AU" sz="2400" u="sng" dirty="0"/>
              <a:t>Movie feature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0A3400-AF1D-44E0-B146-9B096DE4D752}"/>
              </a:ext>
            </a:extLst>
          </p:cNvPr>
          <p:cNvSpPr/>
          <p:nvPr/>
        </p:nvSpPr>
        <p:spPr>
          <a:xfrm rot="16200000">
            <a:off x="3830092" y="4464107"/>
            <a:ext cx="3198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u="sng" dirty="0"/>
              <a:t>User preference level </a:t>
            </a:r>
          </a:p>
        </p:txBody>
      </p:sp>
    </p:spTree>
    <p:extLst>
      <p:ext uri="{BB962C8B-B14F-4D97-AF65-F5344CB8AC3E}">
        <p14:creationId xmlns:p14="http://schemas.microsoft.com/office/powerpoint/2010/main" val="2354217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0FD71-E5CB-44C9-89B1-8DC5C092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 relations still hold?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BFCA1-B378-487A-9804-415216F04D6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AU" dirty="0"/>
              <a:t>Do relations b/w </a:t>
            </a:r>
            <a:r>
              <a:rPr lang="en-AU" dirty="0">
                <a:solidFill>
                  <a:srgbClr val="FF0000"/>
                </a:solidFill>
              </a:rPr>
              <a:t>users</a:t>
            </a:r>
            <a:r>
              <a:rPr lang="en-AU" dirty="0"/>
              <a:t> in rating still hold in in </a:t>
            </a:r>
            <a:r>
              <a:rPr lang="en-AU" dirty="0">
                <a:solidFill>
                  <a:srgbClr val="FF0000"/>
                </a:solidFill>
              </a:rPr>
              <a:t>user preference level</a:t>
            </a:r>
            <a:r>
              <a:rPr lang="en-AU" dirty="0"/>
              <a:t>?</a:t>
            </a:r>
          </a:p>
          <a:p>
            <a:r>
              <a:rPr lang="en-AU" dirty="0"/>
              <a:t>Do relations b/w </a:t>
            </a:r>
            <a:r>
              <a:rPr lang="en-AU" dirty="0">
                <a:solidFill>
                  <a:srgbClr val="0070C0"/>
                </a:solidFill>
              </a:rPr>
              <a:t>movies</a:t>
            </a:r>
            <a:r>
              <a:rPr lang="en-AU" dirty="0"/>
              <a:t> in rating still hold in in </a:t>
            </a:r>
            <a:r>
              <a:rPr lang="en-AU" dirty="0">
                <a:solidFill>
                  <a:srgbClr val="0070C0"/>
                </a:solidFill>
              </a:rPr>
              <a:t>movie feature level</a:t>
            </a:r>
            <a:r>
              <a:rPr lang="en-AU" dirty="0"/>
              <a:t>?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25944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BD83D-FB1D-42B8-8511-C885B2518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Relation in User Preference Level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8D8D84-1538-403C-8E1C-6B959F882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917" y="1243355"/>
            <a:ext cx="4226433" cy="50316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CCD029-83A7-42FA-BEFC-361F3C4B1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080" y="2978150"/>
            <a:ext cx="1796522" cy="3315945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218D405-F511-4A5C-9846-DCF4D5AE0A1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44387" y="1690688"/>
            <a:ext cx="5302363" cy="4127500"/>
          </a:xfrm>
        </p:spPr>
        <p:txBody>
          <a:bodyPr/>
          <a:lstStyle/>
          <a:p>
            <a:r>
              <a:rPr lang="en-AU" dirty="0"/>
              <a:t>Recall that D = B + C in rating vector. </a:t>
            </a:r>
          </a:p>
          <a:p>
            <a:r>
              <a:rPr lang="en-AU" dirty="0"/>
              <a:t>The same in user preference vector.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E0081C-9F3C-4B29-9387-4C63AD6B9900}"/>
              </a:ext>
            </a:extLst>
          </p:cNvPr>
          <p:cNvSpPr/>
          <p:nvPr/>
        </p:nvSpPr>
        <p:spPr>
          <a:xfrm>
            <a:off x="8525844" y="762640"/>
            <a:ext cx="2821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0800" indent="0" algn="ctr">
              <a:buNone/>
            </a:pPr>
            <a:r>
              <a:rPr lang="en-AU" sz="2400" u="sng" dirty="0"/>
              <a:t>Movie feature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6BDD30-B4FE-4F7E-BCAA-0595086FD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408" y="4365966"/>
            <a:ext cx="899942" cy="179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88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8D8D84-1538-403C-8E1C-6B959F882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99"/>
          <a:stretch/>
        </p:blipFill>
        <p:spPr>
          <a:xfrm>
            <a:off x="7590917" y="2959099"/>
            <a:ext cx="4226433" cy="3315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CCD029-83A7-42FA-BEFC-361F3C4B1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080" y="2978150"/>
            <a:ext cx="1796522" cy="331594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D7711E7-6BD6-4779-9A88-FF93927EAF33}"/>
              </a:ext>
            </a:extLst>
          </p:cNvPr>
          <p:cNvSpPr/>
          <p:nvPr/>
        </p:nvSpPr>
        <p:spPr>
          <a:xfrm>
            <a:off x="8521700" y="5695949"/>
            <a:ext cx="368300" cy="4699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4AFC3A-4533-4965-B8D0-B80A72680880}"/>
              </a:ext>
            </a:extLst>
          </p:cNvPr>
          <p:cNvSpPr/>
          <p:nvPr/>
        </p:nvSpPr>
        <p:spPr>
          <a:xfrm>
            <a:off x="6374190" y="5695948"/>
            <a:ext cx="921959" cy="4699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218D405-F511-4A5C-9846-DCF4D5AE0A1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44387" y="1690688"/>
            <a:ext cx="5215693" cy="4127500"/>
          </a:xfrm>
        </p:spPr>
        <p:txBody>
          <a:bodyPr/>
          <a:lstStyle/>
          <a:p>
            <a:r>
              <a:rPr lang="en-AU" dirty="0"/>
              <a:t>Recall that M5 = (M2 + M3) / 2 in rating vector. </a:t>
            </a:r>
          </a:p>
          <a:p>
            <a:r>
              <a:rPr lang="en-AU" dirty="0"/>
              <a:t>The same in movie feature vector.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0A3400-AF1D-44E0-B146-9B096DE4D752}"/>
              </a:ext>
            </a:extLst>
          </p:cNvPr>
          <p:cNvSpPr/>
          <p:nvPr/>
        </p:nvSpPr>
        <p:spPr>
          <a:xfrm rot="16200000">
            <a:off x="3830092" y="4464107"/>
            <a:ext cx="3198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u="sng" dirty="0"/>
              <a:t>User preference level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CE6C0-C1E4-4B6A-936B-F8466E326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852" y="1046467"/>
            <a:ext cx="4226433" cy="1842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1BD83D-FB1D-42B8-8511-C885B2518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Relation in Movie Feature Level </a:t>
            </a:r>
          </a:p>
        </p:txBody>
      </p:sp>
    </p:spTree>
    <p:extLst>
      <p:ext uri="{BB962C8B-B14F-4D97-AF65-F5344CB8AC3E}">
        <p14:creationId xmlns:p14="http://schemas.microsoft.com/office/powerpoint/2010/main" val="3063208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B414-E9C4-4D45-BE88-E1419C65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Advantage of Matrix Factorization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2958F-34BF-4678-9B2E-BEC3995B84C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AU" sz="3200" dirty="0"/>
              <a:t>In practice, since each user watched only a few movies among all the Netflix movies, many ratings are empty (i.e. Sparse Matrix)  </a:t>
            </a:r>
          </a:p>
          <a:p>
            <a:r>
              <a:rPr lang="en-AU" sz="3200" dirty="0"/>
              <a:t>But, if there is good enough common behaviour, one can still identify user preference level and item feature level. </a:t>
            </a:r>
          </a:p>
          <a:p>
            <a:r>
              <a:rPr lang="en-AU" sz="3200" dirty="0"/>
              <a:t>Then, one can do good enough guess for the ratings which is unobserved yet. </a:t>
            </a:r>
          </a:p>
        </p:txBody>
      </p:sp>
    </p:spTree>
    <p:extLst>
      <p:ext uri="{BB962C8B-B14F-4D97-AF65-F5344CB8AC3E}">
        <p14:creationId xmlns:p14="http://schemas.microsoft.com/office/powerpoint/2010/main" val="2792791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91F9C-AC50-4EFE-9EC2-20D748E9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Advantage of Matrix Factorization 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F112961E-57F9-409C-A2BA-B15B97C83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58" y="1371300"/>
            <a:ext cx="8594271" cy="5316795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D1A8CBCE-308E-4D37-B877-D5B201FA7AFB}"/>
              </a:ext>
            </a:extLst>
          </p:cNvPr>
          <p:cNvSpPr txBox="1"/>
          <p:nvPr/>
        </p:nvSpPr>
        <p:spPr>
          <a:xfrm>
            <a:off x="184150" y="1633538"/>
            <a:ext cx="35369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All the rating can be predicted using both </a:t>
            </a:r>
          </a:p>
          <a:p>
            <a:pPr marL="457200" indent="-457200">
              <a:buAutoNum type="arabicParenBoth"/>
            </a:pPr>
            <a:r>
              <a:rPr lang="en-AU" sz="2400" dirty="0"/>
              <a:t>Movie Feature Levels and </a:t>
            </a:r>
          </a:p>
          <a:p>
            <a:pPr marL="457200" indent="-457200">
              <a:buAutoNum type="arabicParenBoth"/>
            </a:pPr>
            <a:r>
              <a:rPr lang="en-AU" sz="2400" dirty="0"/>
              <a:t>User Preference Levels. </a:t>
            </a:r>
          </a:p>
        </p:txBody>
      </p:sp>
    </p:spTree>
    <p:extLst>
      <p:ext uri="{BB962C8B-B14F-4D97-AF65-F5344CB8AC3E}">
        <p14:creationId xmlns:p14="http://schemas.microsoft.com/office/powerpoint/2010/main" val="65703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91F9C-AC50-4EFE-9EC2-20D748E9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Advantage of Matrix Factorization </a:t>
            </a:r>
            <a:br>
              <a:rPr lang="en-AU" dirty="0"/>
            </a:br>
            <a:r>
              <a:rPr lang="en-AU" dirty="0"/>
              <a:t>- Predict the ratings in the white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525E71-F022-445B-9631-CF9C41164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852" y="1551671"/>
            <a:ext cx="6058696" cy="49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60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91F9C-AC50-4EFE-9EC2-20D748E9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Advantage of Matrix Factorization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525E71-F022-445B-9631-CF9C41164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402" y="1627871"/>
            <a:ext cx="6058696" cy="49412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B10914-B060-45DE-AB34-A9827CDE1EB5}"/>
              </a:ext>
            </a:extLst>
          </p:cNvPr>
          <p:cNvSpPr/>
          <p:nvPr/>
        </p:nvSpPr>
        <p:spPr>
          <a:xfrm>
            <a:off x="349113" y="1654176"/>
            <a:ext cx="66358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- Predict the ratings in the white blank</a:t>
            </a:r>
          </a:p>
          <a:p>
            <a:r>
              <a:rPr lang="en-AU" sz="2800" dirty="0"/>
              <a:t>- Which movie do you recommend for User D?</a:t>
            </a:r>
          </a:p>
        </p:txBody>
      </p:sp>
    </p:spTree>
    <p:extLst>
      <p:ext uri="{BB962C8B-B14F-4D97-AF65-F5344CB8AC3E}">
        <p14:creationId xmlns:p14="http://schemas.microsoft.com/office/powerpoint/2010/main" val="373844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D1E58-2519-4C1D-BAC7-60FDE380F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Netflix Prize Competition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23DF3-4B01-42A5-A412-F70A70A8E77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AU" sz="3200" dirty="0"/>
              <a:t>In 2006, $1 million prize if one improves accuracy by 10%</a:t>
            </a:r>
          </a:p>
          <a:p>
            <a:r>
              <a:rPr lang="en-AU" sz="3200" dirty="0"/>
              <a:t>Training data: </a:t>
            </a:r>
          </a:p>
          <a:p>
            <a:pPr lvl="1"/>
            <a:r>
              <a:rPr lang="en-AU" sz="2800" dirty="0"/>
              <a:t>500,000 users</a:t>
            </a:r>
          </a:p>
          <a:p>
            <a:pPr lvl="1"/>
            <a:r>
              <a:rPr lang="en-AU" sz="2800" dirty="0"/>
              <a:t>17,000 movies, </a:t>
            </a:r>
          </a:p>
          <a:p>
            <a:pPr lvl="1"/>
            <a:r>
              <a:rPr lang="en-AU" sz="2800" dirty="0"/>
              <a:t>100 million ratings</a:t>
            </a:r>
          </a:p>
          <a:p>
            <a:r>
              <a:rPr lang="en-AU" sz="3200" dirty="0"/>
              <a:t>Test data: 3 million rating</a:t>
            </a:r>
          </a:p>
          <a:p>
            <a:r>
              <a:rPr lang="en-AU" sz="3200" dirty="0"/>
              <a:t>Matrix Factorization was one of the most popular methods. </a:t>
            </a:r>
          </a:p>
        </p:txBody>
      </p:sp>
    </p:spTree>
    <p:extLst>
      <p:ext uri="{BB962C8B-B14F-4D97-AF65-F5344CB8AC3E}">
        <p14:creationId xmlns:p14="http://schemas.microsoft.com/office/powerpoint/2010/main" val="3003040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91F9C-AC50-4EFE-9EC2-20D748E9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Advantage of Matrix Factorization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A7E64-555E-4002-A418-9060773F5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036" y="1558382"/>
            <a:ext cx="8379927" cy="50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86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BEAD-B029-4AF0-A953-5CF4E6204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86" y="26148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57A81"/>
                </a:solidFill>
                <a:latin typeface="Arial"/>
                <a:cs typeface="Arial"/>
              </a:rPr>
              <a:t>Then, how</a:t>
            </a:r>
            <a:r>
              <a:rPr lang="en-US" spc="-5" dirty="0">
                <a:solidFill>
                  <a:srgbClr val="757A81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757A81"/>
                </a:solidFill>
                <a:latin typeface="Arial"/>
                <a:cs typeface="Arial"/>
              </a:rPr>
              <a:t>to</a:t>
            </a:r>
            <a:r>
              <a:rPr lang="en-US" spc="-5" dirty="0">
                <a:solidFill>
                  <a:srgbClr val="757A81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757A81"/>
                </a:solidFill>
                <a:latin typeface="Arial"/>
                <a:cs typeface="Arial"/>
              </a:rPr>
              <a:t>find</a:t>
            </a:r>
            <a:r>
              <a:rPr lang="en-US" spc="-5" dirty="0">
                <a:solidFill>
                  <a:srgbClr val="757A81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757A81"/>
                </a:solidFill>
                <a:latin typeface="Arial"/>
                <a:cs typeface="Arial"/>
              </a:rPr>
              <a:t>the</a:t>
            </a:r>
            <a:r>
              <a:rPr lang="en-US" spc="-5" dirty="0">
                <a:solidFill>
                  <a:srgbClr val="757A81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757A81"/>
                </a:solidFill>
                <a:latin typeface="Arial"/>
                <a:cs typeface="Arial"/>
              </a:rPr>
              <a:t>right</a:t>
            </a:r>
            <a:r>
              <a:rPr lang="en-US" spc="-5" dirty="0">
                <a:solidFill>
                  <a:srgbClr val="757A81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757A81"/>
                </a:solidFill>
                <a:latin typeface="Arial"/>
                <a:cs typeface="Arial"/>
              </a:rPr>
              <a:t>factorizatio</a:t>
            </a:r>
            <a:r>
              <a:rPr lang="en-US" spc="10" dirty="0">
                <a:solidFill>
                  <a:srgbClr val="757A81"/>
                </a:solidFill>
                <a:latin typeface="Arial"/>
                <a:cs typeface="Arial"/>
              </a:rPr>
              <a:t>n</a:t>
            </a:r>
            <a:r>
              <a:rPr lang="en-US" dirty="0">
                <a:solidFill>
                  <a:srgbClr val="757A81"/>
                </a:solidFill>
                <a:latin typeface="Arial"/>
                <a:cs typeface="Arial"/>
              </a:rPr>
              <a:t>?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BC300-6D87-4D8C-9658-921BE63596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617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0D452-9D1D-4607-AD80-E3794284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57A81"/>
                </a:solidFill>
                <a:latin typeface="Arial"/>
                <a:cs typeface="Arial"/>
              </a:rPr>
              <a:t>How</a:t>
            </a:r>
            <a:r>
              <a:rPr lang="en-US" spc="-5" dirty="0">
                <a:solidFill>
                  <a:srgbClr val="757A81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757A81"/>
                </a:solidFill>
                <a:latin typeface="Arial"/>
                <a:cs typeface="Arial"/>
              </a:rPr>
              <a:t>to</a:t>
            </a:r>
            <a:r>
              <a:rPr lang="en-US" spc="-5" dirty="0">
                <a:solidFill>
                  <a:srgbClr val="757A81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757A81"/>
                </a:solidFill>
                <a:latin typeface="Arial"/>
                <a:cs typeface="Arial"/>
              </a:rPr>
              <a:t>find</a:t>
            </a:r>
            <a:r>
              <a:rPr lang="en-US" spc="-5" dirty="0">
                <a:solidFill>
                  <a:srgbClr val="757A81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757A81"/>
                </a:solidFill>
                <a:latin typeface="Arial"/>
                <a:cs typeface="Arial"/>
              </a:rPr>
              <a:t>the</a:t>
            </a:r>
            <a:r>
              <a:rPr lang="en-US" spc="-5" dirty="0">
                <a:solidFill>
                  <a:srgbClr val="757A81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757A81"/>
                </a:solidFill>
                <a:latin typeface="Arial"/>
                <a:cs typeface="Arial"/>
              </a:rPr>
              <a:t>right</a:t>
            </a:r>
            <a:r>
              <a:rPr lang="en-US" spc="-5" dirty="0">
                <a:solidFill>
                  <a:srgbClr val="757A81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757A81"/>
                </a:solidFill>
                <a:latin typeface="Arial"/>
                <a:cs typeface="Arial"/>
              </a:rPr>
              <a:t>factorizatio</a:t>
            </a:r>
            <a:r>
              <a:rPr lang="en-US" spc="10" dirty="0">
                <a:solidFill>
                  <a:srgbClr val="757A81"/>
                </a:solidFill>
                <a:latin typeface="Arial"/>
                <a:cs typeface="Arial"/>
              </a:rPr>
              <a:t>n</a:t>
            </a:r>
            <a:r>
              <a:rPr lang="en-US" dirty="0">
                <a:solidFill>
                  <a:srgbClr val="757A81"/>
                </a:solidFill>
                <a:latin typeface="Arial"/>
                <a:cs typeface="Arial"/>
              </a:rPr>
              <a:t>?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A3272-217B-46C9-9110-F982653AF17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24417" y="1509185"/>
            <a:ext cx="4012897" cy="659960"/>
          </a:xfrm>
        </p:spPr>
        <p:txBody>
          <a:bodyPr/>
          <a:lstStyle/>
          <a:p>
            <a:pPr marL="50800" indent="0">
              <a:buNone/>
            </a:pPr>
            <a:r>
              <a:rPr lang="en-AU" dirty="0"/>
              <a:t>Input data: Ratings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F41276-63C0-41A8-85E9-2B6498038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42" y="2567681"/>
            <a:ext cx="4916714" cy="28972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40095F-8752-46CC-B8DC-AFCA7A338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010" y="2964786"/>
            <a:ext cx="3496505" cy="724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E6A0D5-009E-44C9-84F5-B994ECA8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988" y="3765976"/>
            <a:ext cx="1523689" cy="250003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FFBC5BE4-E2F6-4768-A7F8-E765DBAEA3B0}"/>
              </a:ext>
            </a:extLst>
          </p:cNvPr>
          <p:cNvSpPr/>
          <p:nvPr/>
        </p:nvSpPr>
        <p:spPr>
          <a:xfrm>
            <a:off x="5534735" y="3490204"/>
            <a:ext cx="856343" cy="693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97B46D-6332-419C-A83B-0B5C6781C500}"/>
              </a:ext>
            </a:extLst>
          </p:cNvPr>
          <p:cNvSpPr/>
          <p:nvPr/>
        </p:nvSpPr>
        <p:spPr>
          <a:xfrm>
            <a:off x="8315227" y="2444442"/>
            <a:ext cx="33009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0800" indent="0" algn="ctr">
              <a:buNone/>
            </a:pPr>
            <a:r>
              <a:rPr lang="en-AU" sz="2400" u="sng" dirty="0"/>
              <a:t>User Preference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DC7ACF-9690-4C5D-B439-6E351A94D4F6}"/>
              </a:ext>
            </a:extLst>
          </p:cNvPr>
          <p:cNvSpPr/>
          <p:nvPr/>
        </p:nvSpPr>
        <p:spPr>
          <a:xfrm rot="16200000">
            <a:off x="5951477" y="4845277"/>
            <a:ext cx="2558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0800" indent="0" algn="ctr">
              <a:buNone/>
            </a:pPr>
            <a:r>
              <a:rPr lang="en-AU" sz="2000" u="sng" dirty="0"/>
              <a:t>Movie Feature Level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9B28ED-19C8-45D4-88AD-7D02B67875D3}"/>
              </a:ext>
            </a:extLst>
          </p:cNvPr>
          <p:cNvSpPr txBox="1"/>
          <p:nvPr/>
        </p:nvSpPr>
        <p:spPr>
          <a:xfrm>
            <a:off x="5601281" y="2169145"/>
            <a:ext cx="723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200" dirty="0"/>
              <a:t>?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424D02-372D-4B7E-84AC-1515FCC2A69C}"/>
              </a:ext>
            </a:extLst>
          </p:cNvPr>
          <p:cNvSpPr txBox="1">
            <a:spLocks/>
          </p:cNvSpPr>
          <p:nvPr/>
        </p:nvSpPr>
        <p:spPr>
          <a:xfrm>
            <a:off x="6951917" y="1371933"/>
            <a:ext cx="4253111" cy="104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buNone/>
            </a:pPr>
            <a:r>
              <a:rPr lang="en-AU" dirty="0"/>
              <a:t>Output (Goal): Parameters to be estimated</a:t>
            </a:r>
          </a:p>
        </p:txBody>
      </p:sp>
    </p:spTree>
    <p:extLst>
      <p:ext uri="{BB962C8B-B14F-4D97-AF65-F5344CB8AC3E}">
        <p14:creationId xmlns:p14="http://schemas.microsoft.com/office/powerpoint/2010/main" val="2667079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59210" y="1564277"/>
            <a:ext cx="3132362" cy="4903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" name="object 3"/>
          <p:cNvSpPr/>
          <p:nvPr/>
        </p:nvSpPr>
        <p:spPr>
          <a:xfrm>
            <a:off x="1386523" y="3457227"/>
            <a:ext cx="2601933" cy="2260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" name="object 4"/>
          <p:cNvSpPr/>
          <p:nvPr/>
        </p:nvSpPr>
        <p:spPr>
          <a:xfrm>
            <a:off x="6595456" y="174867"/>
            <a:ext cx="2948824" cy="1847925"/>
          </a:xfrm>
          <a:custGeom>
            <a:avLst/>
            <a:gdLst/>
            <a:ahLst/>
            <a:cxnLst/>
            <a:rect l="l" t="t" r="r" b="b"/>
            <a:pathLst>
              <a:path w="4862830" h="3047365">
                <a:moveTo>
                  <a:pt x="2431339" y="0"/>
                </a:moveTo>
                <a:lnTo>
                  <a:pt x="2231932" y="5050"/>
                </a:lnTo>
                <a:lnTo>
                  <a:pt x="2036964" y="19939"/>
                </a:lnTo>
                <a:lnTo>
                  <a:pt x="1847062" y="44275"/>
                </a:lnTo>
                <a:lnTo>
                  <a:pt x="1662850" y="77667"/>
                </a:lnTo>
                <a:lnTo>
                  <a:pt x="1484954" y="119721"/>
                </a:lnTo>
                <a:lnTo>
                  <a:pt x="1314001" y="170046"/>
                </a:lnTo>
                <a:lnTo>
                  <a:pt x="1150616" y="228250"/>
                </a:lnTo>
                <a:lnTo>
                  <a:pt x="995424" y="293942"/>
                </a:lnTo>
                <a:lnTo>
                  <a:pt x="849052" y="366727"/>
                </a:lnTo>
                <a:lnTo>
                  <a:pt x="712124" y="446216"/>
                </a:lnTo>
                <a:lnTo>
                  <a:pt x="585268" y="532016"/>
                </a:lnTo>
                <a:lnTo>
                  <a:pt x="469109" y="623734"/>
                </a:lnTo>
                <a:lnTo>
                  <a:pt x="364271" y="720979"/>
                </a:lnTo>
                <a:lnTo>
                  <a:pt x="271382" y="823359"/>
                </a:lnTo>
                <a:lnTo>
                  <a:pt x="191067" y="930482"/>
                </a:lnTo>
                <a:lnTo>
                  <a:pt x="123951" y="1041955"/>
                </a:lnTo>
                <a:lnTo>
                  <a:pt x="70661" y="1157387"/>
                </a:lnTo>
                <a:lnTo>
                  <a:pt x="31822" y="1276385"/>
                </a:lnTo>
                <a:lnTo>
                  <a:pt x="8059" y="1398558"/>
                </a:lnTo>
                <a:lnTo>
                  <a:pt x="0" y="1523513"/>
                </a:lnTo>
                <a:lnTo>
                  <a:pt x="8059" y="1648469"/>
                </a:lnTo>
                <a:lnTo>
                  <a:pt x="31822" y="1770642"/>
                </a:lnTo>
                <a:lnTo>
                  <a:pt x="70661" y="1889640"/>
                </a:lnTo>
                <a:lnTo>
                  <a:pt x="123951" y="2005072"/>
                </a:lnTo>
                <a:lnTo>
                  <a:pt x="191067" y="2116545"/>
                </a:lnTo>
                <a:lnTo>
                  <a:pt x="271382" y="2223667"/>
                </a:lnTo>
                <a:lnTo>
                  <a:pt x="364271" y="2326047"/>
                </a:lnTo>
                <a:lnTo>
                  <a:pt x="469109" y="2423292"/>
                </a:lnTo>
                <a:lnTo>
                  <a:pt x="585268" y="2515011"/>
                </a:lnTo>
                <a:lnTo>
                  <a:pt x="712124" y="2600810"/>
                </a:lnTo>
                <a:lnTo>
                  <a:pt x="849052" y="2680299"/>
                </a:lnTo>
                <a:lnTo>
                  <a:pt x="995424" y="2753085"/>
                </a:lnTo>
                <a:lnTo>
                  <a:pt x="1150616" y="2818776"/>
                </a:lnTo>
                <a:lnTo>
                  <a:pt x="1314001" y="2876980"/>
                </a:lnTo>
                <a:lnTo>
                  <a:pt x="1484954" y="2927306"/>
                </a:lnTo>
                <a:lnTo>
                  <a:pt x="1662850" y="2969360"/>
                </a:lnTo>
                <a:lnTo>
                  <a:pt x="1847062" y="3002751"/>
                </a:lnTo>
                <a:lnTo>
                  <a:pt x="2036964" y="3027088"/>
                </a:lnTo>
                <a:lnTo>
                  <a:pt x="2231932" y="3041977"/>
                </a:lnTo>
                <a:lnTo>
                  <a:pt x="2431339" y="3047027"/>
                </a:lnTo>
                <a:lnTo>
                  <a:pt x="2630746" y="3041977"/>
                </a:lnTo>
                <a:lnTo>
                  <a:pt x="2825714" y="3027088"/>
                </a:lnTo>
                <a:lnTo>
                  <a:pt x="3015616" y="3002751"/>
                </a:lnTo>
                <a:lnTo>
                  <a:pt x="3199828" y="2969360"/>
                </a:lnTo>
                <a:lnTo>
                  <a:pt x="3377724" y="2927306"/>
                </a:lnTo>
                <a:lnTo>
                  <a:pt x="3548677" y="2876980"/>
                </a:lnTo>
                <a:lnTo>
                  <a:pt x="3712063" y="2818776"/>
                </a:lnTo>
                <a:lnTo>
                  <a:pt x="3867254" y="2753085"/>
                </a:lnTo>
                <a:lnTo>
                  <a:pt x="4013627" y="2680299"/>
                </a:lnTo>
                <a:lnTo>
                  <a:pt x="4150554" y="2600810"/>
                </a:lnTo>
                <a:lnTo>
                  <a:pt x="4277410" y="2515011"/>
                </a:lnTo>
                <a:lnTo>
                  <a:pt x="4393570" y="2423292"/>
                </a:lnTo>
                <a:lnTo>
                  <a:pt x="4498407" y="2326047"/>
                </a:lnTo>
                <a:lnTo>
                  <a:pt x="4591296" y="2223667"/>
                </a:lnTo>
                <a:lnTo>
                  <a:pt x="4671611" y="2116545"/>
                </a:lnTo>
                <a:lnTo>
                  <a:pt x="4738727" y="2005072"/>
                </a:lnTo>
                <a:lnTo>
                  <a:pt x="4792017" y="1889640"/>
                </a:lnTo>
                <a:lnTo>
                  <a:pt x="4830856" y="1770642"/>
                </a:lnTo>
                <a:lnTo>
                  <a:pt x="4854619" y="1648469"/>
                </a:lnTo>
                <a:lnTo>
                  <a:pt x="4862679" y="1523513"/>
                </a:lnTo>
                <a:lnTo>
                  <a:pt x="4854619" y="1398558"/>
                </a:lnTo>
                <a:lnTo>
                  <a:pt x="4830856" y="1276385"/>
                </a:lnTo>
                <a:lnTo>
                  <a:pt x="4792017" y="1157387"/>
                </a:lnTo>
                <a:lnTo>
                  <a:pt x="4738727" y="1041955"/>
                </a:lnTo>
                <a:lnTo>
                  <a:pt x="4671611" y="930482"/>
                </a:lnTo>
                <a:lnTo>
                  <a:pt x="4591296" y="823359"/>
                </a:lnTo>
                <a:lnTo>
                  <a:pt x="4498407" y="720979"/>
                </a:lnTo>
                <a:lnTo>
                  <a:pt x="4393570" y="623734"/>
                </a:lnTo>
                <a:lnTo>
                  <a:pt x="4277410" y="532016"/>
                </a:lnTo>
                <a:lnTo>
                  <a:pt x="4150554" y="446216"/>
                </a:lnTo>
                <a:lnTo>
                  <a:pt x="4013627" y="366727"/>
                </a:lnTo>
                <a:lnTo>
                  <a:pt x="3867254" y="293942"/>
                </a:lnTo>
                <a:lnTo>
                  <a:pt x="3712063" y="228250"/>
                </a:lnTo>
                <a:lnTo>
                  <a:pt x="3548677" y="170046"/>
                </a:lnTo>
                <a:lnTo>
                  <a:pt x="3377724" y="119721"/>
                </a:lnTo>
                <a:lnTo>
                  <a:pt x="3199828" y="77667"/>
                </a:lnTo>
                <a:lnTo>
                  <a:pt x="3015616" y="44275"/>
                </a:lnTo>
                <a:lnTo>
                  <a:pt x="2825714" y="19939"/>
                </a:lnTo>
                <a:lnTo>
                  <a:pt x="2630746" y="5050"/>
                </a:lnTo>
                <a:lnTo>
                  <a:pt x="24313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" name="object 5"/>
          <p:cNvSpPr/>
          <p:nvPr/>
        </p:nvSpPr>
        <p:spPr>
          <a:xfrm>
            <a:off x="6595456" y="174867"/>
            <a:ext cx="2948824" cy="1847925"/>
          </a:xfrm>
          <a:custGeom>
            <a:avLst/>
            <a:gdLst/>
            <a:ahLst/>
            <a:cxnLst/>
            <a:rect l="l" t="t" r="r" b="b"/>
            <a:pathLst>
              <a:path w="4862830" h="3047365">
                <a:moveTo>
                  <a:pt x="0" y="1523513"/>
                </a:moveTo>
                <a:lnTo>
                  <a:pt x="8059" y="1398558"/>
                </a:lnTo>
                <a:lnTo>
                  <a:pt x="31822" y="1276385"/>
                </a:lnTo>
                <a:lnTo>
                  <a:pt x="70661" y="1157387"/>
                </a:lnTo>
                <a:lnTo>
                  <a:pt x="123951" y="1041955"/>
                </a:lnTo>
                <a:lnTo>
                  <a:pt x="191067" y="930482"/>
                </a:lnTo>
                <a:lnTo>
                  <a:pt x="271382" y="823359"/>
                </a:lnTo>
                <a:lnTo>
                  <a:pt x="364271" y="720979"/>
                </a:lnTo>
                <a:lnTo>
                  <a:pt x="469109" y="623734"/>
                </a:lnTo>
                <a:lnTo>
                  <a:pt x="585268" y="532016"/>
                </a:lnTo>
                <a:lnTo>
                  <a:pt x="712124" y="446216"/>
                </a:lnTo>
                <a:lnTo>
                  <a:pt x="849052" y="366727"/>
                </a:lnTo>
                <a:lnTo>
                  <a:pt x="995424" y="293942"/>
                </a:lnTo>
                <a:lnTo>
                  <a:pt x="1150616" y="228250"/>
                </a:lnTo>
                <a:lnTo>
                  <a:pt x="1314001" y="170046"/>
                </a:lnTo>
                <a:lnTo>
                  <a:pt x="1484954" y="119721"/>
                </a:lnTo>
                <a:lnTo>
                  <a:pt x="1662850" y="77667"/>
                </a:lnTo>
                <a:lnTo>
                  <a:pt x="1847062" y="44275"/>
                </a:lnTo>
                <a:lnTo>
                  <a:pt x="2036964" y="19939"/>
                </a:lnTo>
                <a:lnTo>
                  <a:pt x="2231932" y="5050"/>
                </a:lnTo>
                <a:lnTo>
                  <a:pt x="2431339" y="0"/>
                </a:lnTo>
                <a:lnTo>
                  <a:pt x="2630746" y="5050"/>
                </a:lnTo>
                <a:lnTo>
                  <a:pt x="2825714" y="19939"/>
                </a:lnTo>
                <a:lnTo>
                  <a:pt x="3015616" y="44275"/>
                </a:lnTo>
                <a:lnTo>
                  <a:pt x="3199828" y="77667"/>
                </a:lnTo>
                <a:lnTo>
                  <a:pt x="3377724" y="119721"/>
                </a:lnTo>
                <a:lnTo>
                  <a:pt x="3548677" y="170046"/>
                </a:lnTo>
                <a:lnTo>
                  <a:pt x="3712063" y="228250"/>
                </a:lnTo>
                <a:lnTo>
                  <a:pt x="3867254" y="293942"/>
                </a:lnTo>
                <a:lnTo>
                  <a:pt x="4013627" y="366727"/>
                </a:lnTo>
                <a:lnTo>
                  <a:pt x="4150554" y="446216"/>
                </a:lnTo>
                <a:lnTo>
                  <a:pt x="4277410" y="532016"/>
                </a:lnTo>
                <a:lnTo>
                  <a:pt x="4393570" y="623734"/>
                </a:lnTo>
                <a:lnTo>
                  <a:pt x="4498407" y="720979"/>
                </a:lnTo>
                <a:lnTo>
                  <a:pt x="4591296" y="823359"/>
                </a:lnTo>
                <a:lnTo>
                  <a:pt x="4671611" y="930482"/>
                </a:lnTo>
                <a:lnTo>
                  <a:pt x="4738727" y="1041955"/>
                </a:lnTo>
                <a:lnTo>
                  <a:pt x="4792017" y="1157387"/>
                </a:lnTo>
                <a:lnTo>
                  <a:pt x="4830856" y="1276385"/>
                </a:lnTo>
                <a:lnTo>
                  <a:pt x="4854619" y="1398558"/>
                </a:lnTo>
                <a:lnTo>
                  <a:pt x="4862679" y="1523513"/>
                </a:lnTo>
                <a:lnTo>
                  <a:pt x="4854619" y="1648469"/>
                </a:lnTo>
                <a:lnTo>
                  <a:pt x="4830856" y="1770642"/>
                </a:lnTo>
                <a:lnTo>
                  <a:pt x="4792017" y="1889640"/>
                </a:lnTo>
                <a:lnTo>
                  <a:pt x="4738727" y="2005072"/>
                </a:lnTo>
                <a:lnTo>
                  <a:pt x="4671611" y="2116545"/>
                </a:lnTo>
                <a:lnTo>
                  <a:pt x="4591296" y="2223667"/>
                </a:lnTo>
                <a:lnTo>
                  <a:pt x="4498407" y="2326047"/>
                </a:lnTo>
                <a:lnTo>
                  <a:pt x="4393570" y="2423292"/>
                </a:lnTo>
                <a:lnTo>
                  <a:pt x="4277410" y="2515011"/>
                </a:lnTo>
                <a:lnTo>
                  <a:pt x="4150554" y="2600810"/>
                </a:lnTo>
                <a:lnTo>
                  <a:pt x="4013627" y="2680299"/>
                </a:lnTo>
                <a:lnTo>
                  <a:pt x="3867254" y="2753085"/>
                </a:lnTo>
                <a:lnTo>
                  <a:pt x="3712063" y="2818776"/>
                </a:lnTo>
                <a:lnTo>
                  <a:pt x="3548677" y="2876980"/>
                </a:lnTo>
                <a:lnTo>
                  <a:pt x="3377724" y="2927306"/>
                </a:lnTo>
                <a:lnTo>
                  <a:pt x="3199828" y="2969360"/>
                </a:lnTo>
                <a:lnTo>
                  <a:pt x="3015616" y="3002751"/>
                </a:lnTo>
                <a:lnTo>
                  <a:pt x="2825714" y="3027088"/>
                </a:lnTo>
                <a:lnTo>
                  <a:pt x="2630746" y="3041977"/>
                </a:lnTo>
                <a:lnTo>
                  <a:pt x="2431339" y="3047027"/>
                </a:lnTo>
                <a:lnTo>
                  <a:pt x="2231932" y="3041977"/>
                </a:lnTo>
                <a:lnTo>
                  <a:pt x="2036964" y="3027088"/>
                </a:lnTo>
                <a:lnTo>
                  <a:pt x="1847062" y="3002751"/>
                </a:lnTo>
                <a:lnTo>
                  <a:pt x="1662850" y="2969360"/>
                </a:lnTo>
                <a:lnTo>
                  <a:pt x="1484954" y="2927306"/>
                </a:lnTo>
                <a:lnTo>
                  <a:pt x="1314001" y="2876980"/>
                </a:lnTo>
                <a:lnTo>
                  <a:pt x="1150616" y="2818776"/>
                </a:lnTo>
                <a:lnTo>
                  <a:pt x="995424" y="2753085"/>
                </a:lnTo>
                <a:lnTo>
                  <a:pt x="849052" y="2680299"/>
                </a:lnTo>
                <a:lnTo>
                  <a:pt x="712124" y="2600810"/>
                </a:lnTo>
                <a:lnTo>
                  <a:pt x="585268" y="2515011"/>
                </a:lnTo>
                <a:lnTo>
                  <a:pt x="469109" y="2423292"/>
                </a:lnTo>
                <a:lnTo>
                  <a:pt x="364271" y="2326047"/>
                </a:lnTo>
                <a:lnTo>
                  <a:pt x="271382" y="2223667"/>
                </a:lnTo>
                <a:lnTo>
                  <a:pt x="191067" y="2116545"/>
                </a:lnTo>
                <a:lnTo>
                  <a:pt x="123951" y="2005072"/>
                </a:lnTo>
                <a:lnTo>
                  <a:pt x="70661" y="1889640"/>
                </a:lnTo>
                <a:lnTo>
                  <a:pt x="31822" y="1770642"/>
                </a:lnTo>
                <a:lnTo>
                  <a:pt x="8059" y="1648469"/>
                </a:lnTo>
                <a:lnTo>
                  <a:pt x="0" y="1523513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" name="object 6"/>
          <p:cNvSpPr/>
          <p:nvPr/>
        </p:nvSpPr>
        <p:spPr>
          <a:xfrm>
            <a:off x="9661529" y="1246926"/>
            <a:ext cx="336161" cy="336931"/>
          </a:xfrm>
          <a:custGeom>
            <a:avLst/>
            <a:gdLst/>
            <a:ahLst/>
            <a:cxnLst/>
            <a:rect l="l" t="t" r="r" b="b"/>
            <a:pathLst>
              <a:path w="554355" h="555625">
                <a:moveTo>
                  <a:pt x="277059" y="0"/>
                </a:moveTo>
                <a:lnTo>
                  <a:pt x="232127" y="3633"/>
                </a:lnTo>
                <a:lnTo>
                  <a:pt x="189501" y="14153"/>
                </a:lnTo>
                <a:lnTo>
                  <a:pt x="149750" y="30988"/>
                </a:lnTo>
                <a:lnTo>
                  <a:pt x="113447" y="53567"/>
                </a:lnTo>
                <a:lnTo>
                  <a:pt x="81162" y="81319"/>
                </a:lnTo>
                <a:lnTo>
                  <a:pt x="53466" y="113673"/>
                </a:lnTo>
                <a:lnTo>
                  <a:pt x="30931" y="150058"/>
                </a:lnTo>
                <a:lnTo>
                  <a:pt x="14128" y="189903"/>
                </a:lnTo>
                <a:lnTo>
                  <a:pt x="3627" y="232636"/>
                </a:lnTo>
                <a:lnTo>
                  <a:pt x="0" y="277687"/>
                </a:lnTo>
                <a:lnTo>
                  <a:pt x="918" y="300467"/>
                </a:lnTo>
                <a:lnTo>
                  <a:pt x="8054" y="344431"/>
                </a:lnTo>
                <a:lnTo>
                  <a:pt x="21777" y="385791"/>
                </a:lnTo>
                <a:lnTo>
                  <a:pt x="41518" y="423977"/>
                </a:lnTo>
                <a:lnTo>
                  <a:pt x="66705" y="458418"/>
                </a:lnTo>
                <a:lnTo>
                  <a:pt x="96766" y="488543"/>
                </a:lnTo>
                <a:lnTo>
                  <a:pt x="131132" y="513780"/>
                </a:lnTo>
                <a:lnTo>
                  <a:pt x="169230" y="533558"/>
                </a:lnTo>
                <a:lnTo>
                  <a:pt x="210490" y="547307"/>
                </a:lnTo>
                <a:lnTo>
                  <a:pt x="254341" y="554455"/>
                </a:lnTo>
                <a:lnTo>
                  <a:pt x="277059" y="555375"/>
                </a:lnTo>
                <a:lnTo>
                  <a:pt x="299777" y="554455"/>
                </a:lnTo>
                <a:lnTo>
                  <a:pt x="343628" y="547307"/>
                </a:lnTo>
                <a:lnTo>
                  <a:pt x="384888" y="533558"/>
                </a:lnTo>
                <a:lnTo>
                  <a:pt x="422986" y="513780"/>
                </a:lnTo>
                <a:lnTo>
                  <a:pt x="457352" y="488543"/>
                </a:lnTo>
                <a:lnTo>
                  <a:pt x="487413" y="458418"/>
                </a:lnTo>
                <a:lnTo>
                  <a:pt x="512600" y="423977"/>
                </a:lnTo>
                <a:lnTo>
                  <a:pt x="532341" y="385791"/>
                </a:lnTo>
                <a:lnTo>
                  <a:pt x="546065" y="344431"/>
                </a:lnTo>
                <a:lnTo>
                  <a:pt x="553200" y="300467"/>
                </a:lnTo>
                <a:lnTo>
                  <a:pt x="554119" y="277687"/>
                </a:lnTo>
                <a:lnTo>
                  <a:pt x="553200" y="254908"/>
                </a:lnTo>
                <a:lnTo>
                  <a:pt x="546065" y="210944"/>
                </a:lnTo>
                <a:lnTo>
                  <a:pt x="532341" y="169584"/>
                </a:lnTo>
                <a:lnTo>
                  <a:pt x="512600" y="131397"/>
                </a:lnTo>
                <a:lnTo>
                  <a:pt x="487413" y="96957"/>
                </a:lnTo>
                <a:lnTo>
                  <a:pt x="457352" y="66832"/>
                </a:lnTo>
                <a:lnTo>
                  <a:pt x="422986" y="41595"/>
                </a:lnTo>
                <a:lnTo>
                  <a:pt x="384888" y="21817"/>
                </a:lnTo>
                <a:lnTo>
                  <a:pt x="343628" y="8068"/>
                </a:lnTo>
                <a:lnTo>
                  <a:pt x="299777" y="920"/>
                </a:lnTo>
                <a:lnTo>
                  <a:pt x="2770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7" name="object 7"/>
          <p:cNvSpPr/>
          <p:nvPr/>
        </p:nvSpPr>
        <p:spPr>
          <a:xfrm>
            <a:off x="9661529" y="1246926"/>
            <a:ext cx="336161" cy="336931"/>
          </a:xfrm>
          <a:custGeom>
            <a:avLst/>
            <a:gdLst/>
            <a:ahLst/>
            <a:cxnLst/>
            <a:rect l="l" t="t" r="r" b="b"/>
            <a:pathLst>
              <a:path w="554355" h="555625">
                <a:moveTo>
                  <a:pt x="0" y="277687"/>
                </a:moveTo>
                <a:lnTo>
                  <a:pt x="3627" y="232636"/>
                </a:lnTo>
                <a:lnTo>
                  <a:pt x="14128" y="189903"/>
                </a:lnTo>
                <a:lnTo>
                  <a:pt x="30931" y="150058"/>
                </a:lnTo>
                <a:lnTo>
                  <a:pt x="53466" y="113673"/>
                </a:lnTo>
                <a:lnTo>
                  <a:pt x="81162" y="81319"/>
                </a:lnTo>
                <a:lnTo>
                  <a:pt x="113447" y="53567"/>
                </a:lnTo>
                <a:lnTo>
                  <a:pt x="149750" y="30988"/>
                </a:lnTo>
                <a:lnTo>
                  <a:pt x="189501" y="14153"/>
                </a:lnTo>
                <a:lnTo>
                  <a:pt x="232127" y="3633"/>
                </a:lnTo>
                <a:lnTo>
                  <a:pt x="277059" y="0"/>
                </a:lnTo>
                <a:lnTo>
                  <a:pt x="299777" y="920"/>
                </a:lnTo>
                <a:lnTo>
                  <a:pt x="343628" y="8068"/>
                </a:lnTo>
                <a:lnTo>
                  <a:pt x="384888" y="21817"/>
                </a:lnTo>
                <a:lnTo>
                  <a:pt x="422986" y="41595"/>
                </a:lnTo>
                <a:lnTo>
                  <a:pt x="457352" y="66832"/>
                </a:lnTo>
                <a:lnTo>
                  <a:pt x="487413" y="96957"/>
                </a:lnTo>
                <a:lnTo>
                  <a:pt x="512600" y="131397"/>
                </a:lnTo>
                <a:lnTo>
                  <a:pt x="532341" y="169584"/>
                </a:lnTo>
                <a:lnTo>
                  <a:pt x="546065" y="210944"/>
                </a:lnTo>
                <a:lnTo>
                  <a:pt x="553200" y="254908"/>
                </a:lnTo>
                <a:lnTo>
                  <a:pt x="554119" y="277687"/>
                </a:lnTo>
                <a:lnTo>
                  <a:pt x="553200" y="300467"/>
                </a:lnTo>
                <a:lnTo>
                  <a:pt x="546065" y="344431"/>
                </a:lnTo>
                <a:lnTo>
                  <a:pt x="532341" y="385791"/>
                </a:lnTo>
                <a:lnTo>
                  <a:pt x="512600" y="423977"/>
                </a:lnTo>
                <a:lnTo>
                  <a:pt x="487413" y="458418"/>
                </a:lnTo>
                <a:lnTo>
                  <a:pt x="457352" y="488543"/>
                </a:lnTo>
                <a:lnTo>
                  <a:pt x="422986" y="513780"/>
                </a:lnTo>
                <a:lnTo>
                  <a:pt x="384888" y="533558"/>
                </a:lnTo>
                <a:lnTo>
                  <a:pt x="343628" y="547307"/>
                </a:lnTo>
                <a:lnTo>
                  <a:pt x="299777" y="554455"/>
                </a:lnTo>
                <a:lnTo>
                  <a:pt x="277059" y="555375"/>
                </a:lnTo>
                <a:lnTo>
                  <a:pt x="254341" y="554455"/>
                </a:lnTo>
                <a:lnTo>
                  <a:pt x="210490" y="547307"/>
                </a:lnTo>
                <a:lnTo>
                  <a:pt x="169230" y="533558"/>
                </a:lnTo>
                <a:lnTo>
                  <a:pt x="131132" y="513780"/>
                </a:lnTo>
                <a:lnTo>
                  <a:pt x="96766" y="488543"/>
                </a:lnTo>
                <a:lnTo>
                  <a:pt x="66705" y="458418"/>
                </a:lnTo>
                <a:lnTo>
                  <a:pt x="41518" y="423977"/>
                </a:lnTo>
                <a:lnTo>
                  <a:pt x="21777" y="385791"/>
                </a:lnTo>
                <a:lnTo>
                  <a:pt x="8054" y="344431"/>
                </a:lnTo>
                <a:lnTo>
                  <a:pt x="918" y="300467"/>
                </a:lnTo>
                <a:lnTo>
                  <a:pt x="0" y="277687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8" name="object 8"/>
          <p:cNvSpPr/>
          <p:nvPr/>
        </p:nvSpPr>
        <p:spPr>
          <a:xfrm>
            <a:off x="10114126" y="1492282"/>
            <a:ext cx="198308" cy="197538"/>
          </a:xfrm>
          <a:custGeom>
            <a:avLst/>
            <a:gdLst/>
            <a:ahLst/>
            <a:cxnLst/>
            <a:rect l="l" t="t" r="r" b="b"/>
            <a:pathLst>
              <a:path w="327025" h="325755">
                <a:moveTo>
                  <a:pt x="161045" y="0"/>
                </a:moveTo>
                <a:lnTo>
                  <a:pt x="118144" y="6291"/>
                </a:lnTo>
                <a:lnTo>
                  <a:pt x="79649" y="22932"/>
                </a:lnTo>
                <a:lnTo>
                  <a:pt x="47073" y="48407"/>
                </a:lnTo>
                <a:lnTo>
                  <a:pt x="21930" y="81203"/>
                </a:lnTo>
                <a:lnTo>
                  <a:pt x="5735" y="119805"/>
                </a:lnTo>
                <a:lnTo>
                  <a:pt x="0" y="162701"/>
                </a:lnTo>
                <a:lnTo>
                  <a:pt x="148" y="169700"/>
                </a:lnTo>
                <a:lnTo>
                  <a:pt x="7448" y="211302"/>
                </a:lnTo>
                <a:lnTo>
                  <a:pt x="24806" y="248554"/>
                </a:lnTo>
                <a:lnTo>
                  <a:pt x="50936" y="280020"/>
                </a:lnTo>
                <a:lnTo>
                  <a:pt x="84550" y="304261"/>
                </a:lnTo>
                <a:lnTo>
                  <a:pt x="124359" y="319840"/>
                </a:lnTo>
                <a:lnTo>
                  <a:pt x="169077" y="325321"/>
                </a:lnTo>
                <a:lnTo>
                  <a:pt x="183506" y="324191"/>
                </a:lnTo>
                <a:lnTo>
                  <a:pt x="224296" y="313660"/>
                </a:lnTo>
                <a:lnTo>
                  <a:pt x="260212" y="293466"/>
                </a:lnTo>
                <a:lnTo>
                  <a:pt x="289795" y="264957"/>
                </a:lnTo>
                <a:lnTo>
                  <a:pt x="311588" y="229480"/>
                </a:lnTo>
                <a:lnTo>
                  <a:pt x="324133" y="188381"/>
                </a:lnTo>
                <a:lnTo>
                  <a:pt x="326638" y="158525"/>
                </a:lnTo>
                <a:lnTo>
                  <a:pt x="325628" y="144043"/>
                </a:lnTo>
                <a:lnTo>
                  <a:pt x="315343" y="103063"/>
                </a:lnTo>
                <a:lnTo>
                  <a:pt x="295282" y="66941"/>
                </a:lnTo>
                <a:lnTo>
                  <a:pt x="266865" y="37158"/>
                </a:lnTo>
                <a:lnTo>
                  <a:pt x="231514" y="15196"/>
                </a:lnTo>
                <a:lnTo>
                  <a:pt x="190649" y="2538"/>
                </a:lnTo>
                <a:lnTo>
                  <a:pt x="1610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9" name="object 9"/>
          <p:cNvSpPr/>
          <p:nvPr/>
        </p:nvSpPr>
        <p:spPr>
          <a:xfrm>
            <a:off x="10114126" y="1492282"/>
            <a:ext cx="198308" cy="197538"/>
          </a:xfrm>
          <a:custGeom>
            <a:avLst/>
            <a:gdLst/>
            <a:ahLst/>
            <a:cxnLst/>
            <a:rect l="l" t="t" r="r" b="b"/>
            <a:pathLst>
              <a:path w="327025" h="325755">
                <a:moveTo>
                  <a:pt x="0" y="162701"/>
                </a:moveTo>
                <a:lnTo>
                  <a:pt x="5735" y="119805"/>
                </a:lnTo>
                <a:lnTo>
                  <a:pt x="21930" y="81203"/>
                </a:lnTo>
                <a:lnTo>
                  <a:pt x="47073" y="48407"/>
                </a:lnTo>
                <a:lnTo>
                  <a:pt x="79649" y="22932"/>
                </a:lnTo>
                <a:lnTo>
                  <a:pt x="118144" y="6291"/>
                </a:lnTo>
                <a:lnTo>
                  <a:pt x="161045" y="0"/>
                </a:lnTo>
                <a:lnTo>
                  <a:pt x="176048" y="642"/>
                </a:lnTo>
                <a:lnTo>
                  <a:pt x="218435" y="9869"/>
                </a:lnTo>
                <a:lnTo>
                  <a:pt x="255782" y="28895"/>
                </a:lnTo>
                <a:lnTo>
                  <a:pt x="286668" y="56236"/>
                </a:lnTo>
                <a:lnTo>
                  <a:pt x="309672" y="90410"/>
                </a:lnTo>
                <a:lnTo>
                  <a:pt x="323374" y="129935"/>
                </a:lnTo>
                <a:lnTo>
                  <a:pt x="326638" y="158525"/>
                </a:lnTo>
                <a:lnTo>
                  <a:pt x="326007" y="173666"/>
                </a:lnTo>
                <a:lnTo>
                  <a:pt x="316869" y="216338"/>
                </a:lnTo>
                <a:lnTo>
                  <a:pt x="297997" y="253839"/>
                </a:lnTo>
                <a:lnTo>
                  <a:pt x="270849" y="284821"/>
                </a:lnTo>
                <a:lnTo>
                  <a:pt x="236882" y="307936"/>
                </a:lnTo>
                <a:lnTo>
                  <a:pt x="197554" y="321837"/>
                </a:lnTo>
                <a:lnTo>
                  <a:pt x="169077" y="325321"/>
                </a:lnTo>
                <a:lnTo>
                  <a:pt x="153705" y="324704"/>
                </a:lnTo>
                <a:lnTo>
                  <a:pt x="110481" y="315698"/>
                </a:lnTo>
                <a:lnTo>
                  <a:pt x="72593" y="297072"/>
                </a:lnTo>
                <a:lnTo>
                  <a:pt x="41331" y="270263"/>
                </a:lnTo>
                <a:lnTo>
                  <a:pt x="17982" y="236709"/>
                </a:lnTo>
                <a:lnTo>
                  <a:pt x="3833" y="197847"/>
                </a:lnTo>
                <a:lnTo>
                  <a:pt x="0" y="162701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0" name="object 10"/>
          <p:cNvSpPr/>
          <p:nvPr/>
        </p:nvSpPr>
        <p:spPr>
          <a:xfrm>
            <a:off x="10447857" y="1695312"/>
            <a:ext cx="139393" cy="139393"/>
          </a:xfrm>
          <a:custGeom>
            <a:avLst/>
            <a:gdLst/>
            <a:ahLst/>
            <a:cxnLst/>
            <a:rect l="l" t="t" r="r" b="b"/>
            <a:pathLst>
              <a:path w="229869" h="229869">
                <a:moveTo>
                  <a:pt x="103187" y="0"/>
                </a:moveTo>
                <a:lnTo>
                  <a:pt x="62626" y="11999"/>
                </a:lnTo>
                <a:lnTo>
                  <a:pt x="29871" y="37098"/>
                </a:lnTo>
                <a:lnTo>
                  <a:pt x="7977" y="72241"/>
                </a:lnTo>
                <a:lnTo>
                  <a:pt x="0" y="114372"/>
                </a:lnTo>
                <a:lnTo>
                  <a:pt x="861" y="128489"/>
                </a:lnTo>
                <a:lnTo>
                  <a:pt x="13466" y="168211"/>
                </a:lnTo>
                <a:lnTo>
                  <a:pt x="39003" y="200211"/>
                </a:lnTo>
                <a:lnTo>
                  <a:pt x="74766" y="221554"/>
                </a:lnTo>
                <a:lnTo>
                  <a:pt x="118050" y="229302"/>
                </a:lnTo>
                <a:lnTo>
                  <a:pt x="132131" y="228062"/>
                </a:lnTo>
                <a:lnTo>
                  <a:pt x="170748" y="214677"/>
                </a:lnTo>
                <a:lnTo>
                  <a:pt x="201748" y="188565"/>
                </a:lnTo>
                <a:lnTo>
                  <a:pt x="222338" y="152009"/>
                </a:lnTo>
                <a:lnTo>
                  <a:pt x="229724" y="107289"/>
                </a:lnTo>
                <a:lnTo>
                  <a:pt x="228057" y="93644"/>
                </a:lnTo>
                <a:lnTo>
                  <a:pt x="213768" y="56338"/>
                </a:lnTo>
                <a:lnTo>
                  <a:pt x="186976" y="26535"/>
                </a:lnTo>
                <a:lnTo>
                  <a:pt x="149506" y="6874"/>
                </a:lnTo>
                <a:lnTo>
                  <a:pt x="1031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1" name="object 11"/>
          <p:cNvSpPr/>
          <p:nvPr/>
        </p:nvSpPr>
        <p:spPr>
          <a:xfrm>
            <a:off x="10447857" y="1695312"/>
            <a:ext cx="139393" cy="139393"/>
          </a:xfrm>
          <a:custGeom>
            <a:avLst/>
            <a:gdLst/>
            <a:ahLst/>
            <a:cxnLst/>
            <a:rect l="l" t="t" r="r" b="b"/>
            <a:pathLst>
              <a:path w="229869" h="229869">
                <a:moveTo>
                  <a:pt x="0" y="114372"/>
                </a:moveTo>
                <a:lnTo>
                  <a:pt x="7977" y="72241"/>
                </a:lnTo>
                <a:lnTo>
                  <a:pt x="29871" y="37098"/>
                </a:lnTo>
                <a:lnTo>
                  <a:pt x="62626" y="11999"/>
                </a:lnTo>
                <a:lnTo>
                  <a:pt x="103187" y="0"/>
                </a:lnTo>
                <a:lnTo>
                  <a:pt x="119497" y="708"/>
                </a:lnTo>
                <a:lnTo>
                  <a:pt x="163069" y="12138"/>
                </a:lnTo>
                <a:lnTo>
                  <a:pt x="197183" y="35473"/>
                </a:lnTo>
                <a:lnTo>
                  <a:pt x="220011" y="68071"/>
                </a:lnTo>
                <a:lnTo>
                  <a:pt x="229724" y="107289"/>
                </a:lnTo>
                <a:lnTo>
                  <a:pt x="228902" y="122962"/>
                </a:lnTo>
                <a:lnTo>
                  <a:pt x="216804" y="165214"/>
                </a:lnTo>
                <a:lnTo>
                  <a:pt x="192433" y="198542"/>
                </a:lnTo>
                <a:lnTo>
                  <a:pt x="158584" y="220665"/>
                </a:lnTo>
                <a:lnTo>
                  <a:pt x="118050" y="229302"/>
                </a:lnTo>
                <a:lnTo>
                  <a:pt x="102953" y="228411"/>
                </a:lnTo>
                <a:lnTo>
                  <a:pt x="61876" y="215805"/>
                </a:lnTo>
                <a:lnTo>
                  <a:pt x="29221" y="190584"/>
                </a:lnTo>
                <a:lnTo>
                  <a:pt x="7694" y="155683"/>
                </a:lnTo>
                <a:lnTo>
                  <a:pt x="0" y="114372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2" name="object 12"/>
          <p:cNvSpPr/>
          <p:nvPr/>
        </p:nvSpPr>
        <p:spPr>
          <a:xfrm>
            <a:off x="7184821" y="551649"/>
            <a:ext cx="1770002" cy="11200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3" name="object 13"/>
          <p:cNvSpPr/>
          <p:nvPr/>
        </p:nvSpPr>
        <p:spPr>
          <a:xfrm>
            <a:off x="7217204" y="571079"/>
            <a:ext cx="1705236" cy="1055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4" name="object 14"/>
          <p:cNvSpPr/>
          <p:nvPr/>
        </p:nvSpPr>
        <p:spPr>
          <a:xfrm>
            <a:off x="7217205" y="571079"/>
            <a:ext cx="1705451" cy="1055462"/>
          </a:xfrm>
          <a:custGeom>
            <a:avLst/>
            <a:gdLst/>
            <a:ahLst/>
            <a:cxnLst/>
            <a:rect l="l" t="t" r="r" b="b"/>
            <a:pathLst>
              <a:path w="2812415" h="1740535">
                <a:moveTo>
                  <a:pt x="0" y="1740261"/>
                </a:moveTo>
                <a:lnTo>
                  <a:pt x="2812060" y="1740261"/>
                </a:lnTo>
                <a:lnTo>
                  <a:pt x="2812060" y="0"/>
                </a:lnTo>
                <a:lnTo>
                  <a:pt x="0" y="0"/>
                </a:lnTo>
                <a:lnTo>
                  <a:pt x="0" y="1740261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5" name="object 15"/>
          <p:cNvSpPr/>
          <p:nvPr/>
        </p:nvSpPr>
        <p:spPr>
          <a:xfrm>
            <a:off x="4062850" y="1645351"/>
            <a:ext cx="3126339" cy="2266105"/>
          </a:xfrm>
          <a:custGeom>
            <a:avLst/>
            <a:gdLst/>
            <a:ahLst/>
            <a:cxnLst/>
            <a:rect l="l" t="t" r="r" b="b"/>
            <a:pathLst>
              <a:path w="5155565" h="3736975">
                <a:moveTo>
                  <a:pt x="2511028" y="0"/>
                </a:moveTo>
                <a:lnTo>
                  <a:pt x="2313264" y="7889"/>
                </a:lnTo>
                <a:lnTo>
                  <a:pt x="2116604" y="25284"/>
                </a:lnTo>
                <a:lnTo>
                  <a:pt x="1921986" y="52214"/>
                </a:lnTo>
                <a:lnTo>
                  <a:pt x="1730348" y="88710"/>
                </a:lnTo>
                <a:lnTo>
                  <a:pt x="1542626" y="134800"/>
                </a:lnTo>
                <a:lnTo>
                  <a:pt x="1359757" y="190516"/>
                </a:lnTo>
                <a:lnTo>
                  <a:pt x="1182679" y="255886"/>
                </a:lnTo>
                <a:lnTo>
                  <a:pt x="1012330" y="330940"/>
                </a:lnTo>
                <a:lnTo>
                  <a:pt x="849645" y="415709"/>
                </a:lnTo>
                <a:lnTo>
                  <a:pt x="698417" y="508423"/>
                </a:lnTo>
                <a:lnTo>
                  <a:pt x="561843" y="606902"/>
                </a:lnTo>
                <a:lnTo>
                  <a:pt x="439971" y="710558"/>
                </a:lnTo>
                <a:lnTo>
                  <a:pt x="332850" y="818806"/>
                </a:lnTo>
                <a:lnTo>
                  <a:pt x="240526" y="931057"/>
                </a:lnTo>
                <a:lnTo>
                  <a:pt x="163047" y="1046725"/>
                </a:lnTo>
                <a:lnTo>
                  <a:pt x="100461" y="1165223"/>
                </a:lnTo>
                <a:lnTo>
                  <a:pt x="52816" y="1285964"/>
                </a:lnTo>
                <a:lnTo>
                  <a:pt x="20158" y="1408361"/>
                </a:lnTo>
                <a:lnTo>
                  <a:pt x="2537" y="1531827"/>
                </a:lnTo>
                <a:lnTo>
                  <a:pt x="0" y="1655775"/>
                </a:lnTo>
                <a:lnTo>
                  <a:pt x="12593" y="1779619"/>
                </a:lnTo>
                <a:lnTo>
                  <a:pt x="40366" y="1902771"/>
                </a:lnTo>
                <a:lnTo>
                  <a:pt x="83365" y="2024644"/>
                </a:lnTo>
                <a:lnTo>
                  <a:pt x="141638" y="2144652"/>
                </a:lnTo>
                <a:lnTo>
                  <a:pt x="215233" y="2262207"/>
                </a:lnTo>
                <a:lnTo>
                  <a:pt x="304198" y="2376723"/>
                </a:lnTo>
                <a:lnTo>
                  <a:pt x="408580" y="2487612"/>
                </a:lnTo>
                <a:lnTo>
                  <a:pt x="528427" y="2594288"/>
                </a:lnTo>
                <a:lnTo>
                  <a:pt x="663787" y="2696163"/>
                </a:lnTo>
                <a:lnTo>
                  <a:pt x="30926" y="3736446"/>
                </a:lnTo>
                <a:lnTo>
                  <a:pt x="1450464" y="3066309"/>
                </a:lnTo>
                <a:lnTo>
                  <a:pt x="3702704" y="3066309"/>
                </a:lnTo>
                <a:lnTo>
                  <a:pt x="3799695" y="3035902"/>
                </a:lnTo>
                <a:lnTo>
                  <a:pt x="3932595" y="2987842"/>
                </a:lnTo>
                <a:lnTo>
                  <a:pt x="4061454" y="2934564"/>
                </a:lnTo>
                <a:lnTo>
                  <a:pt x="4185875" y="2876103"/>
                </a:lnTo>
                <a:lnTo>
                  <a:pt x="4305456" y="2812495"/>
                </a:lnTo>
                <a:lnTo>
                  <a:pt x="4456684" y="2719781"/>
                </a:lnTo>
                <a:lnTo>
                  <a:pt x="4593258" y="2621302"/>
                </a:lnTo>
                <a:lnTo>
                  <a:pt x="4715129" y="2517646"/>
                </a:lnTo>
                <a:lnTo>
                  <a:pt x="4822251" y="2409398"/>
                </a:lnTo>
                <a:lnTo>
                  <a:pt x="4914575" y="2297147"/>
                </a:lnTo>
                <a:lnTo>
                  <a:pt x="4992054" y="2181479"/>
                </a:lnTo>
                <a:lnTo>
                  <a:pt x="5054640" y="2062981"/>
                </a:lnTo>
                <a:lnTo>
                  <a:pt x="5102285" y="1942240"/>
                </a:lnTo>
                <a:lnTo>
                  <a:pt x="5134942" y="1819843"/>
                </a:lnTo>
                <a:lnTo>
                  <a:pt x="5152564" y="1696377"/>
                </a:lnTo>
                <a:lnTo>
                  <a:pt x="5155101" y="1572429"/>
                </a:lnTo>
                <a:lnTo>
                  <a:pt x="5142508" y="1448585"/>
                </a:lnTo>
                <a:lnTo>
                  <a:pt x="5114735" y="1325433"/>
                </a:lnTo>
                <a:lnTo>
                  <a:pt x="5071736" y="1203560"/>
                </a:lnTo>
                <a:lnTo>
                  <a:pt x="5013463" y="1083552"/>
                </a:lnTo>
                <a:lnTo>
                  <a:pt x="4939868" y="965997"/>
                </a:lnTo>
                <a:lnTo>
                  <a:pt x="4850903" y="851481"/>
                </a:lnTo>
                <a:lnTo>
                  <a:pt x="4746521" y="740592"/>
                </a:lnTo>
                <a:lnTo>
                  <a:pt x="4626674" y="633916"/>
                </a:lnTo>
                <a:lnTo>
                  <a:pt x="4491314" y="532041"/>
                </a:lnTo>
                <a:lnTo>
                  <a:pt x="4343252" y="437340"/>
                </a:lnTo>
                <a:lnTo>
                  <a:pt x="4185986" y="351816"/>
                </a:lnTo>
                <a:lnTo>
                  <a:pt x="4020452" y="275499"/>
                </a:lnTo>
                <a:lnTo>
                  <a:pt x="3847588" y="208419"/>
                </a:lnTo>
                <a:lnTo>
                  <a:pt x="3668332" y="150606"/>
                </a:lnTo>
                <a:lnTo>
                  <a:pt x="3483620" y="102089"/>
                </a:lnTo>
                <a:lnTo>
                  <a:pt x="3294390" y="62899"/>
                </a:lnTo>
                <a:lnTo>
                  <a:pt x="3101578" y="33065"/>
                </a:lnTo>
                <a:lnTo>
                  <a:pt x="2906122" y="12617"/>
                </a:lnTo>
                <a:lnTo>
                  <a:pt x="2708960" y="1586"/>
                </a:lnTo>
                <a:lnTo>
                  <a:pt x="2511028" y="0"/>
                </a:lnTo>
                <a:close/>
              </a:path>
              <a:path w="5155565" h="3736975">
                <a:moveTo>
                  <a:pt x="3702704" y="3066309"/>
                </a:moveTo>
                <a:lnTo>
                  <a:pt x="1450464" y="3066309"/>
                </a:lnTo>
                <a:lnTo>
                  <a:pt x="1593576" y="3106551"/>
                </a:lnTo>
                <a:lnTo>
                  <a:pt x="1739050" y="3141008"/>
                </a:lnTo>
                <a:lnTo>
                  <a:pt x="1886486" y="3169718"/>
                </a:lnTo>
                <a:lnTo>
                  <a:pt x="2035485" y="3192714"/>
                </a:lnTo>
                <a:lnTo>
                  <a:pt x="2185646" y="3210032"/>
                </a:lnTo>
                <a:lnTo>
                  <a:pt x="2336570" y="3221707"/>
                </a:lnTo>
                <a:lnTo>
                  <a:pt x="2487855" y="3227776"/>
                </a:lnTo>
                <a:lnTo>
                  <a:pt x="2639102" y="3228273"/>
                </a:lnTo>
                <a:lnTo>
                  <a:pt x="2789912" y="3223233"/>
                </a:lnTo>
                <a:lnTo>
                  <a:pt x="2939882" y="3212692"/>
                </a:lnTo>
                <a:lnTo>
                  <a:pt x="3088615" y="3196685"/>
                </a:lnTo>
                <a:lnTo>
                  <a:pt x="3235708" y="3175248"/>
                </a:lnTo>
                <a:lnTo>
                  <a:pt x="3380763" y="3148416"/>
                </a:lnTo>
                <a:lnTo>
                  <a:pt x="3523380" y="3116224"/>
                </a:lnTo>
                <a:lnTo>
                  <a:pt x="3663157" y="3078707"/>
                </a:lnTo>
                <a:lnTo>
                  <a:pt x="3702704" y="30663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6" name="object 16"/>
          <p:cNvSpPr/>
          <p:nvPr/>
        </p:nvSpPr>
        <p:spPr>
          <a:xfrm>
            <a:off x="4062850" y="1645351"/>
            <a:ext cx="3126339" cy="2266105"/>
          </a:xfrm>
          <a:custGeom>
            <a:avLst/>
            <a:gdLst/>
            <a:ahLst/>
            <a:cxnLst/>
            <a:rect l="l" t="t" r="r" b="b"/>
            <a:pathLst>
              <a:path w="5155565" h="3736975">
                <a:moveTo>
                  <a:pt x="30926" y="3736446"/>
                </a:moveTo>
                <a:lnTo>
                  <a:pt x="663787" y="2696163"/>
                </a:lnTo>
                <a:lnTo>
                  <a:pt x="528427" y="2594288"/>
                </a:lnTo>
                <a:lnTo>
                  <a:pt x="408580" y="2487612"/>
                </a:lnTo>
                <a:lnTo>
                  <a:pt x="304198" y="2376723"/>
                </a:lnTo>
                <a:lnTo>
                  <a:pt x="215233" y="2262207"/>
                </a:lnTo>
                <a:lnTo>
                  <a:pt x="141638" y="2144652"/>
                </a:lnTo>
                <a:lnTo>
                  <a:pt x="83365" y="2024644"/>
                </a:lnTo>
                <a:lnTo>
                  <a:pt x="40366" y="1902771"/>
                </a:lnTo>
                <a:lnTo>
                  <a:pt x="12593" y="1779619"/>
                </a:lnTo>
                <a:lnTo>
                  <a:pt x="0" y="1655775"/>
                </a:lnTo>
                <a:lnTo>
                  <a:pt x="2537" y="1531827"/>
                </a:lnTo>
                <a:lnTo>
                  <a:pt x="20158" y="1408361"/>
                </a:lnTo>
                <a:lnTo>
                  <a:pt x="52816" y="1285964"/>
                </a:lnTo>
                <a:lnTo>
                  <a:pt x="100461" y="1165223"/>
                </a:lnTo>
                <a:lnTo>
                  <a:pt x="163047" y="1046725"/>
                </a:lnTo>
                <a:lnTo>
                  <a:pt x="240526" y="931057"/>
                </a:lnTo>
                <a:lnTo>
                  <a:pt x="332850" y="818806"/>
                </a:lnTo>
                <a:lnTo>
                  <a:pt x="439971" y="710558"/>
                </a:lnTo>
                <a:lnTo>
                  <a:pt x="561843" y="606902"/>
                </a:lnTo>
                <a:lnTo>
                  <a:pt x="698417" y="508423"/>
                </a:lnTo>
                <a:lnTo>
                  <a:pt x="849645" y="415709"/>
                </a:lnTo>
                <a:lnTo>
                  <a:pt x="1012330" y="330940"/>
                </a:lnTo>
                <a:lnTo>
                  <a:pt x="1182679" y="255886"/>
                </a:lnTo>
                <a:lnTo>
                  <a:pt x="1359757" y="190516"/>
                </a:lnTo>
                <a:lnTo>
                  <a:pt x="1542626" y="134800"/>
                </a:lnTo>
                <a:lnTo>
                  <a:pt x="1730348" y="88710"/>
                </a:lnTo>
                <a:lnTo>
                  <a:pt x="1921986" y="52214"/>
                </a:lnTo>
                <a:lnTo>
                  <a:pt x="2116604" y="25284"/>
                </a:lnTo>
                <a:lnTo>
                  <a:pt x="2313264" y="7889"/>
                </a:lnTo>
                <a:lnTo>
                  <a:pt x="2511028" y="0"/>
                </a:lnTo>
                <a:lnTo>
                  <a:pt x="2708960" y="1586"/>
                </a:lnTo>
                <a:lnTo>
                  <a:pt x="2906122" y="12617"/>
                </a:lnTo>
                <a:lnTo>
                  <a:pt x="3101578" y="33065"/>
                </a:lnTo>
                <a:lnTo>
                  <a:pt x="3294390" y="62899"/>
                </a:lnTo>
                <a:lnTo>
                  <a:pt x="3483620" y="102089"/>
                </a:lnTo>
                <a:lnTo>
                  <a:pt x="3668332" y="150606"/>
                </a:lnTo>
                <a:lnTo>
                  <a:pt x="3847588" y="208419"/>
                </a:lnTo>
                <a:lnTo>
                  <a:pt x="4020452" y="275499"/>
                </a:lnTo>
                <a:lnTo>
                  <a:pt x="4185986" y="351816"/>
                </a:lnTo>
                <a:lnTo>
                  <a:pt x="4343252" y="437340"/>
                </a:lnTo>
                <a:lnTo>
                  <a:pt x="4491314" y="532041"/>
                </a:lnTo>
                <a:lnTo>
                  <a:pt x="4626674" y="633916"/>
                </a:lnTo>
                <a:lnTo>
                  <a:pt x="4746521" y="740592"/>
                </a:lnTo>
                <a:lnTo>
                  <a:pt x="4850903" y="851481"/>
                </a:lnTo>
                <a:lnTo>
                  <a:pt x="4939868" y="965997"/>
                </a:lnTo>
                <a:lnTo>
                  <a:pt x="5013463" y="1083552"/>
                </a:lnTo>
                <a:lnTo>
                  <a:pt x="5071736" y="1203560"/>
                </a:lnTo>
                <a:lnTo>
                  <a:pt x="5114735" y="1325433"/>
                </a:lnTo>
                <a:lnTo>
                  <a:pt x="5142508" y="1448585"/>
                </a:lnTo>
                <a:lnTo>
                  <a:pt x="5155101" y="1572429"/>
                </a:lnTo>
                <a:lnTo>
                  <a:pt x="5152564" y="1696377"/>
                </a:lnTo>
                <a:lnTo>
                  <a:pt x="5134942" y="1819843"/>
                </a:lnTo>
                <a:lnTo>
                  <a:pt x="5102285" y="1942240"/>
                </a:lnTo>
                <a:lnTo>
                  <a:pt x="5054640" y="2062981"/>
                </a:lnTo>
                <a:lnTo>
                  <a:pt x="4992054" y="2181479"/>
                </a:lnTo>
                <a:lnTo>
                  <a:pt x="4914575" y="2297147"/>
                </a:lnTo>
                <a:lnTo>
                  <a:pt x="4822251" y="2409398"/>
                </a:lnTo>
                <a:lnTo>
                  <a:pt x="4715129" y="2517646"/>
                </a:lnTo>
                <a:lnTo>
                  <a:pt x="4593258" y="2621302"/>
                </a:lnTo>
                <a:lnTo>
                  <a:pt x="4456684" y="2719781"/>
                </a:lnTo>
                <a:lnTo>
                  <a:pt x="4305456" y="2812495"/>
                </a:lnTo>
                <a:lnTo>
                  <a:pt x="4185875" y="2876103"/>
                </a:lnTo>
                <a:lnTo>
                  <a:pt x="4061454" y="2934564"/>
                </a:lnTo>
                <a:lnTo>
                  <a:pt x="3932595" y="2987842"/>
                </a:lnTo>
                <a:lnTo>
                  <a:pt x="3799695" y="3035902"/>
                </a:lnTo>
                <a:lnTo>
                  <a:pt x="3663157" y="3078707"/>
                </a:lnTo>
                <a:lnTo>
                  <a:pt x="3523380" y="3116224"/>
                </a:lnTo>
                <a:lnTo>
                  <a:pt x="3380763" y="3148416"/>
                </a:lnTo>
                <a:lnTo>
                  <a:pt x="3235708" y="3175248"/>
                </a:lnTo>
                <a:lnTo>
                  <a:pt x="3088615" y="3196685"/>
                </a:lnTo>
                <a:lnTo>
                  <a:pt x="2939882" y="3212692"/>
                </a:lnTo>
                <a:lnTo>
                  <a:pt x="2789912" y="3223233"/>
                </a:lnTo>
                <a:lnTo>
                  <a:pt x="2639102" y="3228273"/>
                </a:lnTo>
                <a:lnTo>
                  <a:pt x="2487855" y="3227776"/>
                </a:lnTo>
                <a:lnTo>
                  <a:pt x="2336570" y="3221707"/>
                </a:lnTo>
                <a:lnTo>
                  <a:pt x="2185646" y="3210032"/>
                </a:lnTo>
                <a:lnTo>
                  <a:pt x="2035485" y="3192714"/>
                </a:lnTo>
                <a:lnTo>
                  <a:pt x="1886486" y="3169718"/>
                </a:lnTo>
                <a:lnTo>
                  <a:pt x="1739050" y="3141008"/>
                </a:lnTo>
                <a:lnTo>
                  <a:pt x="1593576" y="3106551"/>
                </a:lnTo>
                <a:lnTo>
                  <a:pt x="1450464" y="3066309"/>
                </a:lnTo>
                <a:lnTo>
                  <a:pt x="30926" y="3736446"/>
                </a:lnTo>
                <a:close/>
              </a:path>
            </a:pathLst>
          </a:custGeom>
          <a:ln w="527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7" name="object 17"/>
          <p:cNvSpPr/>
          <p:nvPr/>
        </p:nvSpPr>
        <p:spPr>
          <a:xfrm>
            <a:off x="4566011" y="2230979"/>
            <a:ext cx="236203" cy="11208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8" name="object 18"/>
          <p:cNvSpPr/>
          <p:nvPr/>
        </p:nvSpPr>
        <p:spPr>
          <a:xfrm>
            <a:off x="4598394" y="2250409"/>
            <a:ext cx="171437" cy="10560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9" name="object 19"/>
          <p:cNvSpPr/>
          <p:nvPr/>
        </p:nvSpPr>
        <p:spPr>
          <a:xfrm>
            <a:off x="4598393" y="2250409"/>
            <a:ext cx="171739" cy="1056232"/>
          </a:xfrm>
          <a:custGeom>
            <a:avLst/>
            <a:gdLst/>
            <a:ahLst/>
            <a:cxnLst/>
            <a:rect l="l" t="t" r="r" b="b"/>
            <a:pathLst>
              <a:path w="283209" h="1741804">
                <a:moveTo>
                  <a:pt x="0" y="1741517"/>
                </a:moveTo>
                <a:lnTo>
                  <a:pt x="282713" y="1741517"/>
                </a:lnTo>
                <a:lnTo>
                  <a:pt x="282713" y="0"/>
                </a:lnTo>
                <a:lnTo>
                  <a:pt x="0" y="0"/>
                </a:lnTo>
                <a:lnTo>
                  <a:pt x="0" y="1741517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0" name="object 20"/>
          <p:cNvSpPr/>
          <p:nvPr/>
        </p:nvSpPr>
        <p:spPr>
          <a:xfrm>
            <a:off x="4868504" y="1924677"/>
            <a:ext cx="1770002" cy="2971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1" name="object 21"/>
          <p:cNvSpPr/>
          <p:nvPr/>
        </p:nvSpPr>
        <p:spPr>
          <a:xfrm>
            <a:off x="4900886" y="1944106"/>
            <a:ext cx="1705236" cy="2323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2" name="object 22"/>
          <p:cNvSpPr/>
          <p:nvPr/>
        </p:nvSpPr>
        <p:spPr>
          <a:xfrm>
            <a:off x="4900887" y="1944106"/>
            <a:ext cx="1705451" cy="232579"/>
          </a:xfrm>
          <a:custGeom>
            <a:avLst/>
            <a:gdLst/>
            <a:ahLst/>
            <a:cxnLst/>
            <a:rect l="l" t="t" r="r" b="b"/>
            <a:pathLst>
              <a:path w="2812415" h="383539">
                <a:moveTo>
                  <a:pt x="0" y="383234"/>
                </a:moveTo>
                <a:lnTo>
                  <a:pt x="2812060" y="383234"/>
                </a:lnTo>
                <a:lnTo>
                  <a:pt x="2812060" y="0"/>
                </a:lnTo>
                <a:lnTo>
                  <a:pt x="0" y="0"/>
                </a:lnTo>
                <a:lnTo>
                  <a:pt x="0" y="383234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3" name="object 23"/>
          <p:cNvSpPr txBox="1"/>
          <p:nvPr/>
        </p:nvSpPr>
        <p:spPr>
          <a:xfrm>
            <a:off x="6585723" y="2384054"/>
            <a:ext cx="368507" cy="769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5003" spc="-3" dirty="0">
                <a:solidFill>
                  <a:srgbClr val="2D3C48"/>
                </a:solidFill>
              </a:rPr>
              <a:t>?</a:t>
            </a:r>
            <a:endParaRPr sz="5003"/>
          </a:p>
        </p:txBody>
      </p:sp>
      <p:sp>
        <p:nvSpPr>
          <p:cNvPr id="24" name="object 24"/>
          <p:cNvSpPr/>
          <p:nvPr/>
        </p:nvSpPr>
        <p:spPr>
          <a:xfrm>
            <a:off x="10603671" y="271132"/>
            <a:ext cx="1521005" cy="1301903"/>
          </a:xfrm>
          <a:custGeom>
            <a:avLst/>
            <a:gdLst/>
            <a:ahLst/>
            <a:cxnLst/>
            <a:rect l="l" t="t" r="r" b="b"/>
            <a:pathLst>
              <a:path w="2508250" h="2146935">
                <a:moveTo>
                  <a:pt x="1208948" y="0"/>
                </a:moveTo>
                <a:lnTo>
                  <a:pt x="1112583" y="5288"/>
                </a:lnTo>
                <a:lnTo>
                  <a:pt x="1017273" y="15903"/>
                </a:lnTo>
                <a:lnTo>
                  <a:pt x="923459" y="31756"/>
                </a:lnTo>
                <a:lnTo>
                  <a:pt x="831582" y="52760"/>
                </a:lnTo>
                <a:lnTo>
                  <a:pt x="742082" y="78827"/>
                </a:lnTo>
                <a:lnTo>
                  <a:pt x="655400" y="109870"/>
                </a:lnTo>
                <a:lnTo>
                  <a:pt x="571975" y="145802"/>
                </a:lnTo>
                <a:lnTo>
                  <a:pt x="492249" y="186534"/>
                </a:lnTo>
                <a:lnTo>
                  <a:pt x="416661" y="231979"/>
                </a:lnTo>
                <a:lnTo>
                  <a:pt x="345652" y="282049"/>
                </a:lnTo>
                <a:lnTo>
                  <a:pt x="279662" y="336658"/>
                </a:lnTo>
                <a:lnTo>
                  <a:pt x="219133" y="395717"/>
                </a:lnTo>
                <a:lnTo>
                  <a:pt x="164503" y="459138"/>
                </a:lnTo>
                <a:lnTo>
                  <a:pt x="117082" y="525571"/>
                </a:lnTo>
                <a:lnTo>
                  <a:pt x="77836" y="593475"/>
                </a:lnTo>
                <a:lnTo>
                  <a:pt x="46642" y="662532"/>
                </a:lnTo>
                <a:lnTo>
                  <a:pt x="23383" y="732421"/>
                </a:lnTo>
                <a:lnTo>
                  <a:pt x="7936" y="802822"/>
                </a:lnTo>
                <a:lnTo>
                  <a:pt x="182" y="873416"/>
                </a:lnTo>
                <a:lnTo>
                  <a:pt x="0" y="943882"/>
                </a:lnTo>
                <a:lnTo>
                  <a:pt x="7269" y="1013901"/>
                </a:lnTo>
                <a:lnTo>
                  <a:pt x="21870" y="1083152"/>
                </a:lnTo>
                <a:lnTo>
                  <a:pt x="43682" y="1151316"/>
                </a:lnTo>
                <a:lnTo>
                  <a:pt x="72585" y="1218073"/>
                </a:lnTo>
                <a:lnTo>
                  <a:pt x="108458" y="1283102"/>
                </a:lnTo>
                <a:lnTo>
                  <a:pt x="151181" y="1346085"/>
                </a:lnTo>
                <a:lnTo>
                  <a:pt x="200633" y="1406700"/>
                </a:lnTo>
                <a:lnTo>
                  <a:pt x="256695" y="1464628"/>
                </a:lnTo>
                <a:lnTo>
                  <a:pt x="319245" y="1519549"/>
                </a:lnTo>
                <a:lnTo>
                  <a:pt x="388163" y="1571143"/>
                </a:lnTo>
                <a:lnTo>
                  <a:pt x="463329" y="1619091"/>
                </a:lnTo>
                <a:lnTo>
                  <a:pt x="544623" y="1663071"/>
                </a:lnTo>
                <a:lnTo>
                  <a:pt x="631924" y="1702765"/>
                </a:lnTo>
                <a:lnTo>
                  <a:pt x="677681" y="2146521"/>
                </a:lnTo>
                <a:lnTo>
                  <a:pt x="1085418" y="1814490"/>
                </a:lnTo>
                <a:lnTo>
                  <a:pt x="1419108" y="1814490"/>
                </a:lnTo>
                <a:lnTo>
                  <a:pt x="1460146" y="1810427"/>
                </a:lnTo>
                <a:lnTo>
                  <a:pt x="1532746" y="1800029"/>
                </a:lnTo>
                <a:lnTo>
                  <a:pt x="1604151" y="1786583"/>
                </a:lnTo>
                <a:lnTo>
                  <a:pt x="1674186" y="1770152"/>
                </a:lnTo>
                <a:lnTo>
                  <a:pt x="1742675" y="1750799"/>
                </a:lnTo>
                <a:lnTo>
                  <a:pt x="1809440" y="1728589"/>
                </a:lnTo>
                <a:lnTo>
                  <a:pt x="1874306" y="1703584"/>
                </a:lnTo>
                <a:lnTo>
                  <a:pt x="1937095" y="1675847"/>
                </a:lnTo>
                <a:lnTo>
                  <a:pt x="1997632" y="1645441"/>
                </a:lnTo>
                <a:lnTo>
                  <a:pt x="2055740" y="1612430"/>
                </a:lnTo>
                <a:lnTo>
                  <a:pt x="2111242" y="1576877"/>
                </a:lnTo>
                <a:lnTo>
                  <a:pt x="2163962" y="1538846"/>
                </a:lnTo>
                <a:lnTo>
                  <a:pt x="2213724" y="1498398"/>
                </a:lnTo>
                <a:lnTo>
                  <a:pt x="2260351" y="1455598"/>
                </a:lnTo>
                <a:lnTo>
                  <a:pt x="2303667" y="1410509"/>
                </a:lnTo>
                <a:lnTo>
                  <a:pt x="2343495" y="1363194"/>
                </a:lnTo>
                <a:lnTo>
                  <a:pt x="2390916" y="1296761"/>
                </a:lnTo>
                <a:lnTo>
                  <a:pt x="2430162" y="1228855"/>
                </a:lnTo>
                <a:lnTo>
                  <a:pt x="2461356" y="1159795"/>
                </a:lnTo>
                <a:lnTo>
                  <a:pt x="2484615" y="1089901"/>
                </a:lnTo>
                <a:lnTo>
                  <a:pt x="2500062" y="1019494"/>
                </a:lnTo>
                <a:lnTo>
                  <a:pt x="2507816" y="948894"/>
                </a:lnTo>
                <a:lnTo>
                  <a:pt x="2507999" y="878421"/>
                </a:lnTo>
                <a:lnTo>
                  <a:pt x="2500729" y="808395"/>
                </a:lnTo>
                <a:lnTo>
                  <a:pt x="2486128" y="739136"/>
                </a:lnTo>
                <a:lnTo>
                  <a:pt x="2464316" y="670964"/>
                </a:lnTo>
                <a:lnTo>
                  <a:pt x="2435413" y="604200"/>
                </a:lnTo>
                <a:lnTo>
                  <a:pt x="2399540" y="539163"/>
                </a:lnTo>
                <a:lnTo>
                  <a:pt x="2356817" y="476173"/>
                </a:lnTo>
                <a:lnTo>
                  <a:pt x="2307365" y="415551"/>
                </a:lnTo>
                <a:lnTo>
                  <a:pt x="2251303" y="357616"/>
                </a:lnTo>
                <a:lnTo>
                  <a:pt x="2188753" y="302690"/>
                </a:lnTo>
                <a:lnTo>
                  <a:pt x="2119835" y="251091"/>
                </a:lnTo>
                <a:lnTo>
                  <a:pt x="2044669" y="203140"/>
                </a:lnTo>
                <a:lnTo>
                  <a:pt x="1963375" y="159157"/>
                </a:lnTo>
                <a:lnTo>
                  <a:pt x="1876074" y="119463"/>
                </a:lnTo>
                <a:lnTo>
                  <a:pt x="1784650" y="85017"/>
                </a:lnTo>
                <a:lnTo>
                  <a:pt x="1691198" y="56511"/>
                </a:lnTo>
                <a:lnTo>
                  <a:pt x="1596160" y="33856"/>
                </a:lnTo>
                <a:lnTo>
                  <a:pt x="1499975" y="16965"/>
                </a:lnTo>
                <a:lnTo>
                  <a:pt x="1403085" y="5751"/>
                </a:lnTo>
                <a:lnTo>
                  <a:pt x="1305929" y="124"/>
                </a:lnTo>
                <a:lnTo>
                  <a:pt x="1208948" y="0"/>
                </a:lnTo>
                <a:close/>
              </a:path>
              <a:path w="2508250" h="2146935">
                <a:moveTo>
                  <a:pt x="1419108" y="1814490"/>
                </a:moveTo>
                <a:lnTo>
                  <a:pt x="1085418" y="1814490"/>
                </a:lnTo>
                <a:lnTo>
                  <a:pt x="1161339" y="1820278"/>
                </a:lnTo>
                <a:lnTo>
                  <a:pt x="1236950" y="1822703"/>
                </a:lnTo>
                <a:lnTo>
                  <a:pt x="1312072" y="1821828"/>
                </a:lnTo>
                <a:lnTo>
                  <a:pt x="1386529" y="1817715"/>
                </a:lnTo>
                <a:lnTo>
                  <a:pt x="1419108" y="18144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5" name="object 25"/>
          <p:cNvSpPr/>
          <p:nvPr/>
        </p:nvSpPr>
        <p:spPr>
          <a:xfrm>
            <a:off x="10603671" y="271132"/>
            <a:ext cx="1521005" cy="1301903"/>
          </a:xfrm>
          <a:custGeom>
            <a:avLst/>
            <a:gdLst/>
            <a:ahLst/>
            <a:cxnLst/>
            <a:rect l="l" t="t" r="r" b="b"/>
            <a:pathLst>
              <a:path w="2508250" h="2146935">
                <a:moveTo>
                  <a:pt x="677681" y="2146521"/>
                </a:moveTo>
                <a:lnTo>
                  <a:pt x="631924" y="1702765"/>
                </a:lnTo>
                <a:lnTo>
                  <a:pt x="544623" y="1663071"/>
                </a:lnTo>
                <a:lnTo>
                  <a:pt x="463329" y="1619091"/>
                </a:lnTo>
                <a:lnTo>
                  <a:pt x="388163" y="1571143"/>
                </a:lnTo>
                <a:lnTo>
                  <a:pt x="319245" y="1519549"/>
                </a:lnTo>
                <a:lnTo>
                  <a:pt x="256695" y="1464628"/>
                </a:lnTo>
                <a:lnTo>
                  <a:pt x="200633" y="1406700"/>
                </a:lnTo>
                <a:lnTo>
                  <a:pt x="151181" y="1346085"/>
                </a:lnTo>
                <a:lnTo>
                  <a:pt x="108458" y="1283102"/>
                </a:lnTo>
                <a:lnTo>
                  <a:pt x="72585" y="1218073"/>
                </a:lnTo>
                <a:lnTo>
                  <a:pt x="43682" y="1151316"/>
                </a:lnTo>
                <a:lnTo>
                  <a:pt x="21870" y="1083152"/>
                </a:lnTo>
                <a:lnTo>
                  <a:pt x="7269" y="1013901"/>
                </a:lnTo>
                <a:lnTo>
                  <a:pt x="0" y="943882"/>
                </a:lnTo>
                <a:lnTo>
                  <a:pt x="182" y="873416"/>
                </a:lnTo>
                <a:lnTo>
                  <a:pt x="7936" y="802822"/>
                </a:lnTo>
                <a:lnTo>
                  <a:pt x="23383" y="732421"/>
                </a:lnTo>
                <a:lnTo>
                  <a:pt x="46642" y="662532"/>
                </a:lnTo>
                <a:lnTo>
                  <a:pt x="77836" y="593475"/>
                </a:lnTo>
                <a:lnTo>
                  <a:pt x="117082" y="525571"/>
                </a:lnTo>
                <a:lnTo>
                  <a:pt x="164503" y="459138"/>
                </a:lnTo>
                <a:lnTo>
                  <a:pt x="219133" y="395717"/>
                </a:lnTo>
                <a:lnTo>
                  <a:pt x="279662" y="336658"/>
                </a:lnTo>
                <a:lnTo>
                  <a:pt x="345652" y="282049"/>
                </a:lnTo>
                <a:lnTo>
                  <a:pt x="416661" y="231979"/>
                </a:lnTo>
                <a:lnTo>
                  <a:pt x="492249" y="186534"/>
                </a:lnTo>
                <a:lnTo>
                  <a:pt x="571975" y="145802"/>
                </a:lnTo>
                <a:lnTo>
                  <a:pt x="655400" y="109870"/>
                </a:lnTo>
                <a:lnTo>
                  <a:pt x="742082" y="78827"/>
                </a:lnTo>
                <a:lnTo>
                  <a:pt x="831582" y="52760"/>
                </a:lnTo>
                <a:lnTo>
                  <a:pt x="923459" y="31756"/>
                </a:lnTo>
                <a:lnTo>
                  <a:pt x="1017273" y="15903"/>
                </a:lnTo>
                <a:lnTo>
                  <a:pt x="1112583" y="5288"/>
                </a:lnTo>
                <a:lnTo>
                  <a:pt x="1208948" y="0"/>
                </a:lnTo>
                <a:lnTo>
                  <a:pt x="1305929" y="124"/>
                </a:lnTo>
                <a:lnTo>
                  <a:pt x="1403085" y="5751"/>
                </a:lnTo>
                <a:lnTo>
                  <a:pt x="1499975" y="16965"/>
                </a:lnTo>
                <a:lnTo>
                  <a:pt x="1596160" y="33856"/>
                </a:lnTo>
                <a:lnTo>
                  <a:pt x="1691198" y="56511"/>
                </a:lnTo>
                <a:lnTo>
                  <a:pt x="1784650" y="85017"/>
                </a:lnTo>
                <a:lnTo>
                  <a:pt x="1876074" y="119463"/>
                </a:lnTo>
                <a:lnTo>
                  <a:pt x="1963375" y="159157"/>
                </a:lnTo>
                <a:lnTo>
                  <a:pt x="2044669" y="203140"/>
                </a:lnTo>
                <a:lnTo>
                  <a:pt x="2119835" y="251091"/>
                </a:lnTo>
                <a:lnTo>
                  <a:pt x="2188753" y="302690"/>
                </a:lnTo>
                <a:lnTo>
                  <a:pt x="2251303" y="357616"/>
                </a:lnTo>
                <a:lnTo>
                  <a:pt x="2307365" y="415551"/>
                </a:lnTo>
                <a:lnTo>
                  <a:pt x="2356817" y="476173"/>
                </a:lnTo>
                <a:lnTo>
                  <a:pt x="2399540" y="539163"/>
                </a:lnTo>
                <a:lnTo>
                  <a:pt x="2435413" y="604200"/>
                </a:lnTo>
                <a:lnTo>
                  <a:pt x="2464316" y="670964"/>
                </a:lnTo>
                <a:lnTo>
                  <a:pt x="2486128" y="739136"/>
                </a:lnTo>
                <a:lnTo>
                  <a:pt x="2500729" y="808395"/>
                </a:lnTo>
                <a:lnTo>
                  <a:pt x="2507999" y="878421"/>
                </a:lnTo>
                <a:lnTo>
                  <a:pt x="2507816" y="948894"/>
                </a:lnTo>
                <a:lnTo>
                  <a:pt x="2500062" y="1019494"/>
                </a:lnTo>
                <a:lnTo>
                  <a:pt x="2484615" y="1089901"/>
                </a:lnTo>
                <a:lnTo>
                  <a:pt x="2461356" y="1159795"/>
                </a:lnTo>
                <a:lnTo>
                  <a:pt x="2430162" y="1228855"/>
                </a:lnTo>
                <a:lnTo>
                  <a:pt x="2390916" y="1296761"/>
                </a:lnTo>
                <a:lnTo>
                  <a:pt x="2343495" y="1363194"/>
                </a:lnTo>
                <a:lnTo>
                  <a:pt x="2303667" y="1410509"/>
                </a:lnTo>
                <a:lnTo>
                  <a:pt x="2260351" y="1455598"/>
                </a:lnTo>
                <a:lnTo>
                  <a:pt x="2213724" y="1498398"/>
                </a:lnTo>
                <a:lnTo>
                  <a:pt x="2163962" y="1538846"/>
                </a:lnTo>
                <a:lnTo>
                  <a:pt x="2111242" y="1576877"/>
                </a:lnTo>
                <a:lnTo>
                  <a:pt x="2055740" y="1612430"/>
                </a:lnTo>
                <a:lnTo>
                  <a:pt x="1997632" y="1645441"/>
                </a:lnTo>
                <a:lnTo>
                  <a:pt x="1937095" y="1675847"/>
                </a:lnTo>
                <a:lnTo>
                  <a:pt x="1874306" y="1703584"/>
                </a:lnTo>
                <a:lnTo>
                  <a:pt x="1809440" y="1728589"/>
                </a:lnTo>
                <a:lnTo>
                  <a:pt x="1742675" y="1750799"/>
                </a:lnTo>
                <a:lnTo>
                  <a:pt x="1674186" y="1770152"/>
                </a:lnTo>
                <a:lnTo>
                  <a:pt x="1604151" y="1786583"/>
                </a:lnTo>
                <a:lnTo>
                  <a:pt x="1532746" y="1800029"/>
                </a:lnTo>
                <a:lnTo>
                  <a:pt x="1460146" y="1810427"/>
                </a:lnTo>
                <a:lnTo>
                  <a:pt x="1386529" y="1817715"/>
                </a:lnTo>
                <a:lnTo>
                  <a:pt x="1312072" y="1821828"/>
                </a:lnTo>
                <a:lnTo>
                  <a:pt x="1236950" y="1822703"/>
                </a:lnTo>
                <a:lnTo>
                  <a:pt x="1161339" y="1820278"/>
                </a:lnTo>
                <a:lnTo>
                  <a:pt x="1085418" y="1814490"/>
                </a:lnTo>
                <a:lnTo>
                  <a:pt x="677681" y="2146521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6" name="object 26"/>
          <p:cNvSpPr txBox="1"/>
          <p:nvPr/>
        </p:nvSpPr>
        <p:spPr>
          <a:xfrm>
            <a:off x="10992631" y="682208"/>
            <a:ext cx="743945" cy="368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2395" dirty="0">
                <a:solidFill>
                  <a:srgbClr val="2D3C48"/>
                </a:solidFill>
              </a:rPr>
              <a:t>Nope</a:t>
            </a:r>
            <a:endParaRPr sz="2395"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843694" y="934701"/>
            <a:ext cx="4215687" cy="71391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7701">
              <a:lnSpc>
                <a:spcPct val="100000"/>
              </a:lnSpc>
            </a:pPr>
            <a:r>
              <a:rPr sz="4639" spc="3" dirty="0">
                <a:solidFill>
                  <a:srgbClr val="2D3C48"/>
                </a:solidFill>
              </a:rPr>
              <a:t>Training models</a:t>
            </a:r>
            <a:endParaRPr sz="4639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35E86C70-F3A7-4340-8A06-211ACF58A7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43</a:t>
            </a:fld>
            <a:endParaRPr lang="en-AU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59210" y="1564277"/>
            <a:ext cx="3132362" cy="4903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" name="object 3"/>
          <p:cNvSpPr/>
          <p:nvPr/>
        </p:nvSpPr>
        <p:spPr>
          <a:xfrm>
            <a:off x="1386523" y="3457227"/>
            <a:ext cx="2601933" cy="2260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" name="object 4"/>
          <p:cNvSpPr/>
          <p:nvPr/>
        </p:nvSpPr>
        <p:spPr>
          <a:xfrm>
            <a:off x="6595456" y="174867"/>
            <a:ext cx="2948824" cy="1847925"/>
          </a:xfrm>
          <a:custGeom>
            <a:avLst/>
            <a:gdLst/>
            <a:ahLst/>
            <a:cxnLst/>
            <a:rect l="l" t="t" r="r" b="b"/>
            <a:pathLst>
              <a:path w="4862830" h="3047365">
                <a:moveTo>
                  <a:pt x="2431339" y="0"/>
                </a:moveTo>
                <a:lnTo>
                  <a:pt x="2231932" y="5050"/>
                </a:lnTo>
                <a:lnTo>
                  <a:pt x="2036964" y="19939"/>
                </a:lnTo>
                <a:lnTo>
                  <a:pt x="1847062" y="44275"/>
                </a:lnTo>
                <a:lnTo>
                  <a:pt x="1662850" y="77667"/>
                </a:lnTo>
                <a:lnTo>
                  <a:pt x="1484954" y="119721"/>
                </a:lnTo>
                <a:lnTo>
                  <a:pt x="1314001" y="170046"/>
                </a:lnTo>
                <a:lnTo>
                  <a:pt x="1150616" y="228250"/>
                </a:lnTo>
                <a:lnTo>
                  <a:pt x="995424" y="293942"/>
                </a:lnTo>
                <a:lnTo>
                  <a:pt x="849052" y="366727"/>
                </a:lnTo>
                <a:lnTo>
                  <a:pt x="712124" y="446216"/>
                </a:lnTo>
                <a:lnTo>
                  <a:pt x="585268" y="532016"/>
                </a:lnTo>
                <a:lnTo>
                  <a:pt x="469109" y="623734"/>
                </a:lnTo>
                <a:lnTo>
                  <a:pt x="364271" y="720979"/>
                </a:lnTo>
                <a:lnTo>
                  <a:pt x="271382" y="823359"/>
                </a:lnTo>
                <a:lnTo>
                  <a:pt x="191067" y="930482"/>
                </a:lnTo>
                <a:lnTo>
                  <a:pt x="123951" y="1041955"/>
                </a:lnTo>
                <a:lnTo>
                  <a:pt x="70661" y="1157387"/>
                </a:lnTo>
                <a:lnTo>
                  <a:pt x="31822" y="1276385"/>
                </a:lnTo>
                <a:lnTo>
                  <a:pt x="8059" y="1398558"/>
                </a:lnTo>
                <a:lnTo>
                  <a:pt x="0" y="1523513"/>
                </a:lnTo>
                <a:lnTo>
                  <a:pt x="8059" y="1648469"/>
                </a:lnTo>
                <a:lnTo>
                  <a:pt x="31822" y="1770642"/>
                </a:lnTo>
                <a:lnTo>
                  <a:pt x="70661" y="1889640"/>
                </a:lnTo>
                <a:lnTo>
                  <a:pt x="123951" y="2005072"/>
                </a:lnTo>
                <a:lnTo>
                  <a:pt x="191067" y="2116545"/>
                </a:lnTo>
                <a:lnTo>
                  <a:pt x="271382" y="2223667"/>
                </a:lnTo>
                <a:lnTo>
                  <a:pt x="364271" y="2326047"/>
                </a:lnTo>
                <a:lnTo>
                  <a:pt x="469109" y="2423292"/>
                </a:lnTo>
                <a:lnTo>
                  <a:pt x="585268" y="2515011"/>
                </a:lnTo>
                <a:lnTo>
                  <a:pt x="712124" y="2600810"/>
                </a:lnTo>
                <a:lnTo>
                  <a:pt x="849052" y="2680299"/>
                </a:lnTo>
                <a:lnTo>
                  <a:pt x="995424" y="2753085"/>
                </a:lnTo>
                <a:lnTo>
                  <a:pt x="1150616" y="2818776"/>
                </a:lnTo>
                <a:lnTo>
                  <a:pt x="1314001" y="2876980"/>
                </a:lnTo>
                <a:lnTo>
                  <a:pt x="1484954" y="2927306"/>
                </a:lnTo>
                <a:lnTo>
                  <a:pt x="1662850" y="2969360"/>
                </a:lnTo>
                <a:lnTo>
                  <a:pt x="1847062" y="3002751"/>
                </a:lnTo>
                <a:lnTo>
                  <a:pt x="2036964" y="3027088"/>
                </a:lnTo>
                <a:lnTo>
                  <a:pt x="2231932" y="3041977"/>
                </a:lnTo>
                <a:lnTo>
                  <a:pt x="2431339" y="3047027"/>
                </a:lnTo>
                <a:lnTo>
                  <a:pt x="2630746" y="3041977"/>
                </a:lnTo>
                <a:lnTo>
                  <a:pt x="2825714" y="3027088"/>
                </a:lnTo>
                <a:lnTo>
                  <a:pt x="3015616" y="3002751"/>
                </a:lnTo>
                <a:lnTo>
                  <a:pt x="3199828" y="2969360"/>
                </a:lnTo>
                <a:lnTo>
                  <a:pt x="3377724" y="2927306"/>
                </a:lnTo>
                <a:lnTo>
                  <a:pt x="3548677" y="2876980"/>
                </a:lnTo>
                <a:lnTo>
                  <a:pt x="3712063" y="2818776"/>
                </a:lnTo>
                <a:lnTo>
                  <a:pt x="3867254" y="2753085"/>
                </a:lnTo>
                <a:lnTo>
                  <a:pt x="4013627" y="2680299"/>
                </a:lnTo>
                <a:lnTo>
                  <a:pt x="4150554" y="2600810"/>
                </a:lnTo>
                <a:lnTo>
                  <a:pt x="4277410" y="2515011"/>
                </a:lnTo>
                <a:lnTo>
                  <a:pt x="4393570" y="2423292"/>
                </a:lnTo>
                <a:lnTo>
                  <a:pt x="4498407" y="2326047"/>
                </a:lnTo>
                <a:lnTo>
                  <a:pt x="4591296" y="2223667"/>
                </a:lnTo>
                <a:lnTo>
                  <a:pt x="4671611" y="2116545"/>
                </a:lnTo>
                <a:lnTo>
                  <a:pt x="4738727" y="2005072"/>
                </a:lnTo>
                <a:lnTo>
                  <a:pt x="4792017" y="1889640"/>
                </a:lnTo>
                <a:lnTo>
                  <a:pt x="4830856" y="1770642"/>
                </a:lnTo>
                <a:lnTo>
                  <a:pt x="4854619" y="1648469"/>
                </a:lnTo>
                <a:lnTo>
                  <a:pt x="4862679" y="1523513"/>
                </a:lnTo>
                <a:lnTo>
                  <a:pt x="4854619" y="1398558"/>
                </a:lnTo>
                <a:lnTo>
                  <a:pt x="4830856" y="1276385"/>
                </a:lnTo>
                <a:lnTo>
                  <a:pt x="4792017" y="1157387"/>
                </a:lnTo>
                <a:lnTo>
                  <a:pt x="4738727" y="1041955"/>
                </a:lnTo>
                <a:lnTo>
                  <a:pt x="4671611" y="930482"/>
                </a:lnTo>
                <a:lnTo>
                  <a:pt x="4591296" y="823359"/>
                </a:lnTo>
                <a:lnTo>
                  <a:pt x="4498407" y="720979"/>
                </a:lnTo>
                <a:lnTo>
                  <a:pt x="4393570" y="623734"/>
                </a:lnTo>
                <a:lnTo>
                  <a:pt x="4277410" y="532016"/>
                </a:lnTo>
                <a:lnTo>
                  <a:pt x="4150554" y="446216"/>
                </a:lnTo>
                <a:lnTo>
                  <a:pt x="4013627" y="366727"/>
                </a:lnTo>
                <a:lnTo>
                  <a:pt x="3867254" y="293942"/>
                </a:lnTo>
                <a:lnTo>
                  <a:pt x="3712063" y="228250"/>
                </a:lnTo>
                <a:lnTo>
                  <a:pt x="3548677" y="170046"/>
                </a:lnTo>
                <a:lnTo>
                  <a:pt x="3377724" y="119721"/>
                </a:lnTo>
                <a:lnTo>
                  <a:pt x="3199828" y="77667"/>
                </a:lnTo>
                <a:lnTo>
                  <a:pt x="3015616" y="44275"/>
                </a:lnTo>
                <a:lnTo>
                  <a:pt x="2825714" y="19939"/>
                </a:lnTo>
                <a:lnTo>
                  <a:pt x="2630746" y="5050"/>
                </a:lnTo>
                <a:lnTo>
                  <a:pt x="24313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" name="object 5"/>
          <p:cNvSpPr/>
          <p:nvPr/>
        </p:nvSpPr>
        <p:spPr>
          <a:xfrm>
            <a:off x="6595456" y="174867"/>
            <a:ext cx="2948824" cy="1847925"/>
          </a:xfrm>
          <a:custGeom>
            <a:avLst/>
            <a:gdLst/>
            <a:ahLst/>
            <a:cxnLst/>
            <a:rect l="l" t="t" r="r" b="b"/>
            <a:pathLst>
              <a:path w="4862830" h="3047365">
                <a:moveTo>
                  <a:pt x="0" y="1523513"/>
                </a:moveTo>
                <a:lnTo>
                  <a:pt x="8059" y="1398558"/>
                </a:lnTo>
                <a:lnTo>
                  <a:pt x="31822" y="1276385"/>
                </a:lnTo>
                <a:lnTo>
                  <a:pt x="70661" y="1157387"/>
                </a:lnTo>
                <a:lnTo>
                  <a:pt x="123951" y="1041955"/>
                </a:lnTo>
                <a:lnTo>
                  <a:pt x="191067" y="930482"/>
                </a:lnTo>
                <a:lnTo>
                  <a:pt x="271382" y="823359"/>
                </a:lnTo>
                <a:lnTo>
                  <a:pt x="364271" y="720979"/>
                </a:lnTo>
                <a:lnTo>
                  <a:pt x="469109" y="623734"/>
                </a:lnTo>
                <a:lnTo>
                  <a:pt x="585268" y="532016"/>
                </a:lnTo>
                <a:lnTo>
                  <a:pt x="712124" y="446216"/>
                </a:lnTo>
                <a:lnTo>
                  <a:pt x="849052" y="366727"/>
                </a:lnTo>
                <a:lnTo>
                  <a:pt x="995424" y="293942"/>
                </a:lnTo>
                <a:lnTo>
                  <a:pt x="1150616" y="228250"/>
                </a:lnTo>
                <a:lnTo>
                  <a:pt x="1314001" y="170046"/>
                </a:lnTo>
                <a:lnTo>
                  <a:pt x="1484954" y="119721"/>
                </a:lnTo>
                <a:lnTo>
                  <a:pt x="1662850" y="77667"/>
                </a:lnTo>
                <a:lnTo>
                  <a:pt x="1847062" y="44275"/>
                </a:lnTo>
                <a:lnTo>
                  <a:pt x="2036964" y="19939"/>
                </a:lnTo>
                <a:lnTo>
                  <a:pt x="2231932" y="5050"/>
                </a:lnTo>
                <a:lnTo>
                  <a:pt x="2431339" y="0"/>
                </a:lnTo>
                <a:lnTo>
                  <a:pt x="2630746" y="5050"/>
                </a:lnTo>
                <a:lnTo>
                  <a:pt x="2825714" y="19939"/>
                </a:lnTo>
                <a:lnTo>
                  <a:pt x="3015616" y="44275"/>
                </a:lnTo>
                <a:lnTo>
                  <a:pt x="3199828" y="77667"/>
                </a:lnTo>
                <a:lnTo>
                  <a:pt x="3377724" y="119721"/>
                </a:lnTo>
                <a:lnTo>
                  <a:pt x="3548677" y="170046"/>
                </a:lnTo>
                <a:lnTo>
                  <a:pt x="3712063" y="228250"/>
                </a:lnTo>
                <a:lnTo>
                  <a:pt x="3867254" y="293942"/>
                </a:lnTo>
                <a:lnTo>
                  <a:pt x="4013627" y="366727"/>
                </a:lnTo>
                <a:lnTo>
                  <a:pt x="4150554" y="446216"/>
                </a:lnTo>
                <a:lnTo>
                  <a:pt x="4277410" y="532016"/>
                </a:lnTo>
                <a:lnTo>
                  <a:pt x="4393570" y="623734"/>
                </a:lnTo>
                <a:lnTo>
                  <a:pt x="4498407" y="720979"/>
                </a:lnTo>
                <a:lnTo>
                  <a:pt x="4591296" y="823359"/>
                </a:lnTo>
                <a:lnTo>
                  <a:pt x="4671611" y="930482"/>
                </a:lnTo>
                <a:lnTo>
                  <a:pt x="4738727" y="1041955"/>
                </a:lnTo>
                <a:lnTo>
                  <a:pt x="4792017" y="1157387"/>
                </a:lnTo>
                <a:lnTo>
                  <a:pt x="4830856" y="1276385"/>
                </a:lnTo>
                <a:lnTo>
                  <a:pt x="4854619" y="1398558"/>
                </a:lnTo>
                <a:lnTo>
                  <a:pt x="4862679" y="1523513"/>
                </a:lnTo>
                <a:lnTo>
                  <a:pt x="4854619" y="1648469"/>
                </a:lnTo>
                <a:lnTo>
                  <a:pt x="4830856" y="1770642"/>
                </a:lnTo>
                <a:lnTo>
                  <a:pt x="4792017" y="1889640"/>
                </a:lnTo>
                <a:lnTo>
                  <a:pt x="4738727" y="2005072"/>
                </a:lnTo>
                <a:lnTo>
                  <a:pt x="4671611" y="2116545"/>
                </a:lnTo>
                <a:lnTo>
                  <a:pt x="4591296" y="2223667"/>
                </a:lnTo>
                <a:lnTo>
                  <a:pt x="4498407" y="2326047"/>
                </a:lnTo>
                <a:lnTo>
                  <a:pt x="4393570" y="2423292"/>
                </a:lnTo>
                <a:lnTo>
                  <a:pt x="4277410" y="2515011"/>
                </a:lnTo>
                <a:lnTo>
                  <a:pt x="4150554" y="2600810"/>
                </a:lnTo>
                <a:lnTo>
                  <a:pt x="4013627" y="2680299"/>
                </a:lnTo>
                <a:lnTo>
                  <a:pt x="3867254" y="2753085"/>
                </a:lnTo>
                <a:lnTo>
                  <a:pt x="3712063" y="2818776"/>
                </a:lnTo>
                <a:lnTo>
                  <a:pt x="3548677" y="2876980"/>
                </a:lnTo>
                <a:lnTo>
                  <a:pt x="3377724" y="2927306"/>
                </a:lnTo>
                <a:lnTo>
                  <a:pt x="3199828" y="2969360"/>
                </a:lnTo>
                <a:lnTo>
                  <a:pt x="3015616" y="3002751"/>
                </a:lnTo>
                <a:lnTo>
                  <a:pt x="2825714" y="3027088"/>
                </a:lnTo>
                <a:lnTo>
                  <a:pt x="2630746" y="3041977"/>
                </a:lnTo>
                <a:lnTo>
                  <a:pt x="2431339" y="3047027"/>
                </a:lnTo>
                <a:lnTo>
                  <a:pt x="2231932" y="3041977"/>
                </a:lnTo>
                <a:lnTo>
                  <a:pt x="2036964" y="3027088"/>
                </a:lnTo>
                <a:lnTo>
                  <a:pt x="1847062" y="3002751"/>
                </a:lnTo>
                <a:lnTo>
                  <a:pt x="1662850" y="2969360"/>
                </a:lnTo>
                <a:lnTo>
                  <a:pt x="1484954" y="2927306"/>
                </a:lnTo>
                <a:lnTo>
                  <a:pt x="1314001" y="2876980"/>
                </a:lnTo>
                <a:lnTo>
                  <a:pt x="1150616" y="2818776"/>
                </a:lnTo>
                <a:lnTo>
                  <a:pt x="995424" y="2753085"/>
                </a:lnTo>
                <a:lnTo>
                  <a:pt x="849052" y="2680299"/>
                </a:lnTo>
                <a:lnTo>
                  <a:pt x="712124" y="2600810"/>
                </a:lnTo>
                <a:lnTo>
                  <a:pt x="585268" y="2515011"/>
                </a:lnTo>
                <a:lnTo>
                  <a:pt x="469109" y="2423292"/>
                </a:lnTo>
                <a:lnTo>
                  <a:pt x="364271" y="2326047"/>
                </a:lnTo>
                <a:lnTo>
                  <a:pt x="271382" y="2223667"/>
                </a:lnTo>
                <a:lnTo>
                  <a:pt x="191067" y="2116545"/>
                </a:lnTo>
                <a:lnTo>
                  <a:pt x="123951" y="2005072"/>
                </a:lnTo>
                <a:lnTo>
                  <a:pt x="70661" y="1889640"/>
                </a:lnTo>
                <a:lnTo>
                  <a:pt x="31822" y="1770642"/>
                </a:lnTo>
                <a:lnTo>
                  <a:pt x="8059" y="1648469"/>
                </a:lnTo>
                <a:lnTo>
                  <a:pt x="0" y="1523513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" name="object 6"/>
          <p:cNvSpPr/>
          <p:nvPr/>
        </p:nvSpPr>
        <p:spPr>
          <a:xfrm>
            <a:off x="9661529" y="1246926"/>
            <a:ext cx="336161" cy="336931"/>
          </a:xfrm>
          <a:custGeom>
            <a:avLst/>
            <a:gdLst/>
            <a:ahLst/>
            <a:cxnLst/>
            <a:rect l="l" t="t" r="r" b="b"/>
            <a:pathLst>
              <a:path w="554355" h="555625">
                <a:moveTo>
                  <a:pt x="277059" y="0"/>
                </a:moveTo>
                <a:lnTo>
                  <a:pt x="232127" y="3633"/>
                </a:lnTo>
                <a:lnTo>
                  <a:pt x="189501" y="14153"/>
                </a:lnTo>
                <a:lnTo>
                  <a:pt x="149750" y="30988"/>
                </a:lnTo>
                <a:lnTo>
                  <a:pt x="113447" y="53567"/>
                </a:lnTo>
                <a:lnTo>
                  <a:pt x="81162" y="81319"/>
                </a:lnTo>
                <a:lnTo>
                  <a:pt x="53466" y="113673"/>
                </a:lnTo>
                <a:lnTo>
                  <a:pt x="30931" y="150058"/>
                </a:lnTo>
                <a:lnTo>
                  <a:pt x="14128" y="189903"/>
                </a:lnTo>
                <a:lnTo>
                  <a:pt x="3627" y="232636"/>
                </a:lnTo>
                <a:lnTo>
                  <a:pt x="0" y="277687"/>
                </a:lnTo>
                <a:lnTo>
                  <a:pt x="918" y="300467"/>
                </a:lnTo>
                <a:lnTo>
                  <a:pt x="8054" y="344431"/>
                </a:lnTo>
                <a:lnTo>
                  <a:pt x="21777" y="385791"/>
                </a:lnTo>
                <a:lnTo>
                  <a:pt x="41518" y="423977"/>
                </a:lnTo>
                <a:lnTo>
                  <a:pt x="66705" y="458418"/>
                </a:lnTo>
                <a:lnTo>
                  <a:pt x="96766" y="488543"/>
                </a:lnTo>
                <a:lnTo>
                  <a:pt x="131132" y="513780"/>
                </a:lnTo>
                <a:lnTo>
                  <a:pt x="169230" y="533558"/>
                </a:lnTo>
                <a:lnTo>
                  <a:pt x="210490" y="547307"/>
                </a:lnTo>
                <a:lnTo>
                  <a:pt x="254341" y="554455"/>
                </a:lnTo>
                <a:lnTo>
                  <a:pt x="277059" y="555375"/>
                </a:lnTo>
                <a:lnTo>
                  <a:pt x="299777" y="554455"/>
                </a:lnTo>
                <a:lnTo>
                  <a:pt x="343628" y="547307"/>
                </a:lnTo>
                <a:lnTo>
                  <a:pt x="384888" y="533558"/>
                </a:lnTo>
                <a:lnTo>
                  <a:pt x="422986" y="513780"/>
                </a:lnTo>
                <a:lnTo>
                  <a:pt x="457352" y="488543"/>
                </a:lnTo>
                <a:lnTo>
                  <a:pt x="487413" y="458418"/>
                </a:lnTo>
                <a:lnTo>
                  <a:pt x="512600" y="423977"/>
                </a:lnTo>
                <a:lnTo>
                  <a:pt x="532341" y="385791"/>
                </a:lnTo>
                <a:lnTo>
                  <a:pt x="546065" y="344431"/>
                </a:lnTo>
                <a:lnTo>
                  <a:pt x="553200" y="300467"/>
                </a:lnTo>
                <a:lnTo>
                  <a:pt x="554119" y="277687"/>
                </a:lnTo>
                <a:lnTo>
                  <a:pt x="553200" y="254908"/>
                </a:lnTo>
                <a:lnTo>
                  <a:pt x="546065" y="210944"/>
                </a:lnTo>
                <a:lnTo>
                  <a:pt x="532341" y="169584"/>
                </a:lnTo>
                <a:lnTo>
                  <a:pt x="512600" y="131397"/>
                </a:lnTo>
                <a:lnTo>
                  <a:pt x="487413" y="96957"/>
                </a:lnTo>
                <a:lnTo>
                  <a:pt x="457352" y="66832"/>
                </a:lnTo>
                <a:lnTo>
                  <a:pt x="422986" y="41595"/>
                </a:lnTo>
                <a:lnTo>
                  <a:pt x="384888" y="21817"/>
                </a:lnTo>
                <a:lnTo>
                  <a:pt x="343628" y="8068"/>
                </a:lnTo>
                <a:lnTo>
                  <a:pt x="299777" y="920"/>
                </a:lnTo>
                <a:lnTo>
                  <a:pt x="2770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7" name="object 7"/>
          <p:cNvSpPr/>
          <p:nvPr/>
        </p:nvSpPr>
        <p:spPr>
          <a:xfrm>
            <a:off x="9661529" y="1246926"/>
            <a:ext cx="336161" cy="336931"/>
          </a:xfrm>
          <a:custGeom>
            <a:avLst/>
            <a:gdLst/>
            <a:ahLst/>
            <a:cxnLst/>
            <a:rect l="l" t="t" r="r" b="b"/>
            <a:pathLst>
              <a:path w="554355" h="555625">
                <a:moveTo>
                  <a:pt x="0" y="277687"/>
                </a:moveTo>
                <a:lnTo>
                  <a:pt x="3627" y="232636"/>
                </a:lnTo>
                <a:lnTo>
                  <a:pt x="14128" y="189903"/>
                </a:lnTo>
                <a:lnTo>
                  <a:pt x="30931" y="150058"/>
                </a:lnTo>
                <a:lnTo>
                  <a:pt x="53466" y="113673"/>
                </a:lnTo>
                <a:lnTo>
                  <a:pt x="81162" y="81319"/>
                </a:lnTo>
                <a:lnTo>
                  <a:pt x="113447" y="53567"/>
                </a:lnTo>
                <a:lnTo>
                  <a:pt x="149750" y="30988"/>
                </a:lnTo>
                <a:lnTo>
                  <a:pt x="189501" y="14153"/>
                </a:lnTo>
                <a:lnTo>
                  <a:pt x="232127" y="3633"/>
                </a:lnTo>
                <a:lnTo>
                  <a:pt x="277059" y="0"/>
                </a:lnTo>
                <a:lnTo>
                  <a:pt x="299777" y="920"/>
                </a:lnTo>
                <a:lnTo>
                  <a:pt x="343628" y="8068"/>
                </a:lnTo>
                <a:lnTo>
                  <a:pt x="384888" y="21817"/>
                </a:lnTo>
                <a:lnTo>
                  <a:pt x="422986" y="41595"/>
                </a:lnTo>
                <a:lnTo>
                  <a:pt x="457352" y="66832"/>
                </a:lnTo>
                <a:lnTo>
                  <a:pt x="487413" y="96957"/>
                </a:lnTo>
                <a:lnTo>
                  <a:pt x="512600" y="131397"/>
                </a:lnTo>
                <a:lnTo>
                  <a:pt x="532341" y="169584"/>
                </a:lnTo>
                <a:lnTo>
                  <a:pt x="546065" y="210944"/>
                </a:lnTo>
                <a:lnTo>
                  <a:pt x="553200" y="254908"/>
                </a:lnTo>
                <a:lnTo>
                  <a:pt x="554119" y="277687"/>
                </a:lnTo>
                <a:lnTo>
                  <a:pt x="553200" y="300467"/>
                </a:lnTo>
                <a:lnTo>
                  <a:pt x="546065" y="344431"/>
                </a:lnTo>
                <a:lnTo>
                  <a:pt x="532341" y="385791"/>
                </a:lnTo>
                <a:lnTo>
                  <a:pt x="512600" y="423977"/>
                </a:lnTo>
                <a:lnTo>
                  <a:pt x="487413" y="458418"/>
                </a:lnTo>
                <a:lnTo>
                  <a:pt x="457352" y="488543"/>
                </a:lnTo>
                <a:lnTo>
                  <a:pt x="422986" y="513780"/>
                </a:lnTo>
                <a:lnTo>
                  <a:pt x="384888" y="533558"/>
                </a:lnTo>
                <a:lnTo>
                  <a:pt x="343628" y="547307"/>
                </a:lnTo>
                <a:lnTo>
                  <a:pt x="299777" y="554455"/>
                </a:lnTo>
                <a:lnTo>
                  <a:pt x="277059" y="555375"/>
                </a:lnTo>
                <a:lnTo>
                  <a:pt x="254341" y="554455"/>
                </a:lnTo>
                <a:lnTo>
                  <a:pt x="210490" y="547307"/>
                </a:lnTo>
                <a:lnTo>
                  <a:pt x="169230" y="533558"/>
                </a:lnTo>
                <a:lnTo>
                  <a:pt x="131132" y="513780"/>
                </a:lnTo>
                <a:lnTo>
                  <a:pt x="96766" y="488543"/>
                </a:lnTo>
                <a:lnTo>
                  <a:pt x="66705" y="458418"/>
                </a:lnTo>
                <a:lnTo>
                  <a:pt x="41518" y="423977"/>
                </a:lnTo>
                <a:lnTo>
                  <a:pt x="21777" y="385791"/>
                </a:lnTo>
                <a:lnTo>
                  <a:pt x="8054" y="344431"/>
                </a:lnTo>
                <a:lnTo>
                  <a:pt x="918" y="300467"/>
                </a:lnTo>
                <a:lnTo>
                  <a:pt x="0" y="277687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8" name="object 8"/>
          <p:cNvSpPr/>
          <p:nvPr/>
        </p:nvSpPr>
        <p:spPr>
          <a:xfrm>
            <a:off x="10114126" y="1492282"/>
            <a:ext cx="198308" cy="197538"/>
          </a:xfrm>
          <a:custGeom>
            <a:avLst/>
            <a:gdLst/>
            <a:ahLst/>
            <a:cxnLst/>
            <a:rect l="l" t="t" r="r" b="b"/>
            <a:pathLst>
              <a:path w="327025" h="325755">
                <a:moveTo>
                  <a:pt x="161045" y="0"/>
                </a:moveTo>
                <a:lnTo>
                  <a:pt x="118144" y="6291"/>
                </a:lnTo>
                <a:lnTo>
                  <a:pt x="79649" y="22932"/>
                </a:lnTo>
                <a:lnTo>
                  <a:pt x="47073" y="48407"/>
                </a:lnTo>
                <a:lnTo>
                  <a:pt x="21930" y="81203"/>
                </a:lnTo>
                <a:lnTo>
                  <a:pt x="5735" y="119805"/>
                </a:lnTo>
                <a:lnTo>
                  <a:pt x="0" y="162701"/>
                </a:lnTo>
                <a:lnTo>
                  <a:pt x="148" y="169700"/>
                </a:lnTo>
                <a:lnTo>
                  <a:pt x="7448" y="211302"/>
                </a:lnTo>
                <a:lnTo>
                  <a:pt x="24806" y="248554"/>
                </a:lnTo>
                <a:lnTo>
                  <a:pt x="50936" y="280020"/>
                </a:lnTo>
                <a:lnTo>
                  <a:pt x="84550" y="304261"/>
                </a:lnTo>
                <a:lnTo>
                  <a:pt x="124359" y="319840"/>
                </a:lnTo>
                <a:lnTo>
                  <a:pt x="169077" y="325321"/>
                </a:lnTo>
                <a:lnTo>
                  <a:pt x="183506" y="324191"/>
                </a:lnTo>
                <a:lnTo>
                  <a:pt x="224296" y="313660"/>
                </a:lnTo>
                <a:lnTo>
                  <a:pt x="260212" y="293466"/>
                </a:lnTo>
                <a:lnTo>
                  <a:pt x="289795" y="264957"/>
                </a:lnTo>
                <a:lnTo>
                  <a:pt x="311588" y="229480"/>
                </a:lnTo>
                <a:lnTo>
                  <a:pt x="324133" y="188381"/>
                </a:lnTo>
                <a:lnTo>
                  <a:pt x="326638" y="158525"/>
                </a:lnTo>
                <a:lnTo>
                  <a:pt x="325628" y="144043"/>
                </a:lnTo>
                <a:lnTo>
                  <a:pt x="315343" y="103063"/>
                </a:lnTo>
                <a:lnTo>
                  <a:pt x="295282" y="66941"/>
                </a:lnTo>
                <a:lnTo>
                  <a:pt x="266865" y="37158"/>
                </a:lnTo>
                <a:lnTo>
                  <a:pt x="231514" y="15196"/>
                </a:lnTo>
                <a:lnTo>
                  <a:pt x="190649" y="2538"/>
                </a:lnTo>
                <a:lnTo>
                  <a:pt x="1610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9" name="object 9"/>
          <p:cNvSpPr/>
          <p:nvPr/>
        </p:nvSpPr>
        <p:spPr>
          <a:xfrm>
            <a:off x="10114126" y="1492282"/>
            <a:ext cx="198308" cy="197538"/>
          </a:xfrm>
          <a:custGeom>
            <a:avLst/>
            <a:gdLst/>
            <a:ahLst/>
            <a:cxnLst/>
            <a:rect l="l" t="t" r="r" b="b"/>
            <a:pathLst>
              <a:path w="327025" h="325755">
                <a:moveTo>
                  <a:pt x="0" y="162701"/>
                </a:moveTo>
                <a:lnTo>
                  <a:pt x="5735" y="119805"/>
                </a:lnTo>
                <a:lnTo>
                  <a:pt x="21930" y="81203"/>
                </a:lnTo>
                <a:lnTo>
                  <a:pt x="47073" y="48407"/>
                </a:lnTo>
                <a:lnTo>
                  <a:pt x="79649" y="22932"/>
                </a:lnTo>
                <a:lnTo>
                  <a:pt x="118144" y="6291"/>
                </a:lnTo>
                <a:lnTo>
                  <a:pt x="161045" y="0"/>
                </a:lnTo>
                <a:lnTo>
                  <a:pt x="176048" y="642"/>
                </a:lnTo>
                <a:lnTo>
                  <a:pt x="218435" y="9869"/>
                </a:lnTo>
                <a:lnTo>
                  <a:pt x="255782" y="28895"/>
                </a:lnTo>
                <a:lnTo>
                  <a:pt x="286668" y="56236"/>
                </a:lnTo>
                <a:lnTo>
                  <a:pt x="309672" y="90410"/>
                </a:lnTo>
                <a:lnTo>
                  <a:pt x="323374" y="129935"/>
                </a:lnTo>
                <a:lnTo>
                  <a:pt x="326638" y="158525"/>
                </a:lnTo>
                <a:lnTo>
                  <a:pt x="326007" y="173666"/>
                </a:lnTo>
                <a:lnTo>
                  <a:pt x="316869" y="216338"/>
                </a:lnTo>
                <a:lnTo>
                  <a:pt x="297997" y="253839"/>
                </a:lnTo>
                <a:lnTo>
                  <a:pt x="270849" y="284821"/>
                </a:lnTo>
                <a:lnTo>
                  <a:pt x="236882" y="307936"/>
                </a:lnTo>
                <a:lnTo>
                  <a:pt x="197554" y="321837"/>
                </a:lnTo>
                <a:lnTo>
                  <a:pt x="169077" y="325321"/>
                </a:lnTo>
                <a:lnTo>
                  <a:pt x="153705" y="324704"/>
                </a:lnTo>
                <a:lnTo>
                  <a:pt x="110481" y="315698"/>
                </a:lnTo>
                <a:lnTo>
                  <a:pt x="72593" y="297072"/>
                </a:lnTo>
                <a:lnTo>
                  <a:pt x="41331" y="270263"/>
                </a:lnTo>
                <a:lnTo>
                  <a:pt x="17982" y="236709"/>
                </a:lnTo>
                <a:lnTo>
                  <a:pt x="3833" y="197847"/>
                </a:lnTo>
                <a:lnTo>
                  <a:pt x="0" y="162701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0" name="object 10"/>
          <p:cNvSpPr/>
          <p:nvPr/>
        </p:nvSpPr>
        <p:spPr>
          <a:xfrm>
            <a:off x="10447857" y="1695312"/>
            <a:ext cx="139393" cy="139393"/>
          </a:xfrm>
          <a:custGeom>
            <a:avLst/>
            <a:gdLst/>
            <a:ahLst/>
            <a:cxnLst/>
            <a:rect l="l" t="t" r="r" b="b"/>
            <a:pathLst>
              <a:path w="229869" h="229869">
                <a:moveTo>
                  <a:pt x="103187" y="0"/>
                </a:moveTo>
                <a:lnTo>
                  <a:pt x="62626" y="11999"/>
                </a:lnTo>
                <a:lnTo>
                  <a:pt x="29871" y="37098"/>
                </a:lnTo>
                <a:lnTo>
                  <a:pt x="7977" y="72241"/>
                </a:lnTo>
                <a:lnTo>
                  <a:pt x="0" y="114372"/>
                </a:lnTo>
                <a:lnTo>
                  <a:pt x="861" y="128489"/>
                </a:lnTo>
                <a:lnTo>
                  <a:pt x="13466" y="168211"/>
                </a:lnTo>
                <a:lnTo>
                  <a:pt x="39003" y="200211"/>
                </a:lnTo>
                <a:lnTo>
                  <a:pt x="74766" y="221554"/>
                </a:lnTo>
                <a:lnTo>
                  <a:pt x="118050" y="229302"/>
                </a:lnTo>
                <a:lnTo>
                  <a:pt x="132131" y="228062"/>
                </a:lnTo>
                <a:lnTo>
                  <a:pt x="170748" y="214677"/>
                </a:lnTo>
                <a:lnTo>
                  <a:pt x="201748" y="188565"/>
                </a:lnTo>
                <a:lnTo>
                  <a:pt x="222338" y="152009"/>
                </a:lnTo>
                <a:lnTo>
                  <a:pt x="229724" y="107289"/>
                </a:lnTo>
                <a:lnTo>
                  <a:pt x="228057" y="93644"/>
                </a:lnTo>
                <a:lnTo>
                  <a:pt x="213768" y="56338"/>
                </a:lnTo>
                <a:lnTo>
                  <a:pt x="186976" y="26535"/>
                </a:lnTo>
                <a:lnTo>
                  <a:pt x="149506" y="6874"/>
                </a:lnTo>
                <a:lnTo>
                  <a:pt x="1031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1" name="object 11"/>
          <p:cNvSpPr/>
          <p:nvPr/>
        </p:nvSpPr>
        <p:spPr>
          <a:xfrm>
            <a:off x="10447857" y="1695312"/>
            <a:ext cx="139393" cy="139393"/>
          </a:xfrm>
          <a:custGeom>
            <a:avLst/>
            <a:gdLst/>
            <a:ahLst/>
            <a:cxnLst/>
            <a:rect l="l" t="t" r="r" b="b"/>
            <a:pathLst>
              <a:path w="229869" h="229869">
                <a:moveTo>
                  <a:pt x="0" y="114372"/>
                </a:moveTo>
                <a:lnTo>
                  <a:pt x="7977" y="72241"/>
                </a:lnTo>
                <a:lnTo>
                  <a:pt x="29871" y="37098"/>
                </a:lnTo>
                <a:lnTo>
                  <a:pt x="62626" y="11999"/>
                </a:lnTo>
                <a:lnTo>
                  <a:pt x="103187" y="0"/>
                </a:lnTo>
                <a:lnTo>
                  <a:pt x="119497" y="708"/>
                </a:lnTo>
                <a:lnTo>
                  <a:pt x="163069" y="12138"/>
                </a:lnTo>
                <a:lnTo>
                  <a:pt x="197183" y="35473"/>
                </a:lnTo>
                <a:lnTo>
                  <a:pt x="220011" y="68071"/>
                </a:lnTo>
                <a:lnTo>
                  <a:pt x="229724" y="107289"/>
                </a:lnTo>
                <a:lnTo>
                  <a:pt x="228902" y="122962"/>
                </a:lnTo>
                <a:lnTo>
                  <a:pt x="216804" y="165214"/>
                </a:lnTo>
                <a:lnTo>
                  <a:pt x="192433" y="198542"/>
                </a:lnTo>
                <a:lnTo>
                  <a:pt x="158584" y="220665"/>
                </a:lnTo>
                <a:lnTo>
                  <a:pt x="118050" y="229302"/>
                </a:lnTo>
                <a:lnTo>
                  <a:pt x="102953" y="228411"/>
                </a:lnTo>
                <a:lnTo>
                  <a:pt x="61876" y="215805"/>
                </a:lnTo>
                <a:lnTo>
                  <a:pt x="29221" y="190584"/>
                </a:lnTo>
                <a:lnTo>
                  <a:pt x="7694" y="155683"/>
                </a:lnTo>
                <a:lnTo>
                  <a:pt x="0" y="114372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2" name="object 12"/>
          <p:cNvSpPr/>
          <p:nvPr/>
        </p:nvSpPr>
        <p:spPr>
          <a:xfrm>
            <a:off x="7184821" y="551649"/>
            <a:ext cx="1770002" cy="11200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3" name="object 13"/>
          <p:cNvSpPr/>
          <p:nvPr/>
        </p:nvSpPr>
        <p:spPr>
          <a:xfrm>
            <a:off x="7217204" y="571079"/>
            <a:ext cx="1705236" cy="1055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4" name="object 14"/>
          <p:cNvSpPr/>
          <p:nvPr/>
        </p:nvSpPr>
        <p:spPr>
          <a:xfrm>
            <a:off x="7217205" y="571079"/>
            <a:ext cx="1705451" cy="1055462"/>
          </a:xfrm>
          <a:custGeom>
            <a:avLst/>
            <a:gdLst/>
            <a:ahLst/>
            <a:cxnLst/>
            <a:rect l="l" t="t" r="r" b="b"/>
            <a:pathLst>
              <a:path w="2812415" h="1740535">
                <a:moveTo>
                  <a:pt x="0" y="1740261"/>
                </a:moveTo>
                <a:lnTo>
                  <a:pt x="2812060" y="1740261"/>
                </a:lnTo>
                <a:lnTo>
                  <a:pt x="2812060" y="0"/>
                </a:lnTo>
                <a:lnTo>
                  <a:pt x="0" y="0"/>
                </a:lnTo>
                <a:lnTo>
                  <a:pt x="0" y="1740261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5" name="object 15"/>
          <p:cNvSpPr/>
          <p:nvPr/>
        </p:nvSpPr>
        <p:spPr>
          <a:xfrm>
            <a:off x="4063231" y="1645732"/>
            <a:ext cx="3126339" cy="2266105"/>
          </a:xfrm>
          <a:custGeom>
            <a:avLst/>
            <a:gdLst/>
            <a:ahLst/>
            <a:cxnLst/>
            <a:rect l="l" t="t" r="r" b="b"/>
            <a:pathLst>
              <a:path w="5155565" h="3736975">
                <a:moveTo>
                  <a:pt x="2511028" y="0"/>
                </a:moveTo>
                <a:lnTo>
                  <a:pt x="2313264" y="7889"/>
                </a:lnTo>
                <a:lnTo>
                  <a:pt x="2116604" y="25284"/>
                </a:lnTo>
                <a:lnTo>
                  <a:pt x="1921986" y="52214"/>
                </a:lnTo>
                <a:lnTo>
                  <a:pt x="1730348" y="88710"/>
                </a:lnTo>
                <a:lnTo>
                  <a:pt x="1542626" y="134800"/>
                </a:lnTo>
                <a:lnTo>
                  <a:pt x="1359757" y="190516"/>
                </a:lnTo>
                <a:lnTo>
                  <a:pt x="1182679" y="255886"/>
                </a:lnTo>
                <a:lnTo>
                  <a:pt x="1012330" y="330940"/>
                </a:lnTo>
                <a:lnTo>
                  <a:pt x="849645" y="415709"/>
                </a:lnTo>
                <a:lnTo>
                  <a:pt x="698417" y="508423"/>
                </a:lnTo>
                <a:lnTo>
                  <a:pt x="561843" y="606902"/>
                </a:lnTo>
                <a:lnTo>
                  <a:pt x="439971" y="710558"/>
                </a:lnTo>
                <a:lnTo>
                  <a:pt x="332850" y="818806"/>
                </a:lnTo>
                <a:lnTo>
                  <a:pt x="240526" y="931057"/>
                </a:lnTo>
                <a:lnTo>
                  <a:pt x="163047" y="1046725"/>
                </a:lnTo>
                <a:lnTo>
                  <a:pt x="100461" y="1165223"/>
                </a:lnTo>
                <a:lnTo>
                  <a:pt x="52816" y="1285964"/>
                </a:lnTo>
                <a:lnTo>
                  <a:pt x="20158" y="1408361"/>
                </a:lnTo>
                <a:lnTo>
                  <a:pt x="2537" y="1531827"/>
                </a:lnTo>
                <a:lnTo>
                  <a:pt x="0" y="1655775"/>
                </a:lnTo>
                <a:lnTo>
                  <a:pt x="12593" y="1779619"/>
                </a:lnTo>
                <a:lnTo>
                  <a:pt x="40366" y="1902771"/>
                </a:lnTo>
                <a:lnTo>
                  <a:pt x="83365" y="2024644"/>
                </a:lnTo>
                <a:lnTo>
                  <a:pt x="141638" y="2144652"/>
                </a:lnTo>
                <a:lnTo>
                  <a:pt x="215233" y="2262207"/>
                </a:lnTo>
                <a:lnTo>
                  <a:pt x="304198" y="2376723"/>
                </a:lnTo>
                <a:lnTo>
                  <a:pt x="408580" y="2487612"/>
                </a:lnTo>
                <a:lnTo>
                  <a:pt x="528427" y="2594288"/>
                </a:lnTo>
                <a:lnTo>
                  <a:pt x="663787" y="2696163"/>
                </a:lnTo>
                <a:lnTo>
                  <a:pt x="30926" y="3736446"/>
                </a:lnTo>
                <a:lnTo>
                  <a:pt x="1450464" y="3066309"/>
                </a:lnTo>
                <a:lnTo>
                  <a:pt x="3702704" y="3066309"/>
                </a:lnTo>
                <a:lnTo>
                  <a:pt x="3799695" y="3035902"/>
                </a:lnTo>
                <a:lnTo>
                  <a:pt x="3932595" y="2987842"/>
                </a:lnTo>
                <a:lnTo>
                  <a:pt x="4061454" y="2934564"/>
                </a:lnTo>
                <a:lnTo>
                  <a:pt x="4185875" y="2876103"/>
                </a:lnTo>
                <a:lnTo>
                  <a:pt x="4305456" y="2812495"/>
                </a:lnTo>
                <a:lnTo>
                  <a:pt x="4456684" y="2719781"/>
                </a:lnTo>
                <a:lnTo>
                  <a:pt x="4593258" y="2621302"/>
                </a:lnTo>
                <a:lnTo>
                  <a:pt x="4715129" y="2517646"/>
                </a:lnTo>
                <a:lnTo>
                  <a:pt x="4822251" y="2409398"/>
                </a:lnTo>
                <a:lnTo>
                  <a:pt x="4914575" y="2297147"/>
                </a:lnTo>
                <a:lnTo>
                  <a:pt x="4992054" y="2181479"/>
                </a:lnTo>
                <a:lnTo>
                  <a:pt x="5054640" y="2062981"/>
                </a:lnTo>
                <a:lnTo>
                  <a:pt x="5102285" y="1942240"/>
                </a:lnTo>
                <a:lnTo>
                  <a:pt x="5134942" y="1819843"/>
                </a:lnTo>
                <a:lnTo>
                  <a:pt x="5152564" y="1696377"/>
                </a:lnTo>
                <a:lnTo>
                  <a:pt x="5155101" y="1572429"/>
                </a:lnTo>
                <a:lnTo>
                  <a:pt x="5142508" y="1448585"/>
                </a:lnTo>
                <a:lnTo>
                  <a:pt x="5114735" y="1325433"/>
                </a:lnTo>
                <a:lnTo>
                  <a:pt x="5071736" y="1203560"/>
                </a:lnTo>
                <a:lnTo>
                  <a:pt x="5013463" y="1083552"/>
                </a:lnTo>
                <a:lnTo>
                  <a:pt x="4939868" y="965997"/>
                </a:lnTo>
                <a:lnTo>
                  <a:pt x="4850903" y="851481"/>
                </a:lnTo>
                <a:lnTo>
                  <a:pt x="4746521" y="740592"/>
                </a:lnTo>
                <a:lnTo>
                  <a:pt x="4626674" y="633916"/>
                </a:lnTo>
                <a:lnTo>
                  <a:pt x="4491314" y="532041"/>
                </a:lnTo>
                <a:lnTo>
                  <a:pt x="4343252" y="437340"/>
                </a:lnTo>
                <a:lnTo>
                  <a:pt x="4185986" y="351816"/>
                </a:lnTo>
                <a:lnTo>
                  <a:pt x="4020452" y="275499"/>
                </a:lnTo>
                <a:lnTo>
                  <a:pt x="3847588" y="208419"/>
                </a:lnTo>
                <a:lnTo>
                  <a:pt x="3668332" y="150606"/>
                </a:lnTo>
                <a:lnTo>
                  <a:pt x="3483620" y="102089"/>
                </a:lnTo>
                <a:lnTo>
                  <a:pt x="3294390" y="62899"/>
                </a:lnTo>
                <a:lnTo>
                  <a:pt x="3101578" y="33065"/>
                </a:lnTo>
                <a:lnTo>
                  <a:pt x="2906122" y="12617"/>
                </a:lnTo>
                <a:lnTo>
                  <a:pt x="2708960" y="1586"/>
                </a:lnTo>
                <a:lnTo>
                  <a:pt x="2511028" y="0"/>
                </a:lnTo>
                <a:close/>
              </a:path>
              <a:path w="5155565" h="3736975">
                <a:moveTo>
                  <a:pt x="3702704" y="3066309"/>
                </a:moveTo>
                <a:lnTo>
                  <a:pt x="1450464" y="3066309"/>
                </a:lnTo>
                <a:lnTo>
                  <a:pt x="1593576" y="3106551"/>
                </a:lnTo>
                <a:lnTo>
                  <a:pt x="1739050" y="3141008"/>
                </a:lnTo>
                <a:lnTo>
                  <a:pt x="1886486" y="3169718"/>
                </a:lnTo>
                <a:lnTo>
                  <a:pt x="2035485" y="3192714"/>
                </a:lnTo>
                <a:lnTo>
                  <a:pt x="2185646" y="3210032"/>
                </a:lnTo>
                <a:lnTo>
                  <a:pt x="2336570" y="3221707"/>
                </a:lnTo>
                <a:lnTo>
                  <a:pt x="2487855" y="3227776"/>
                </a:lnTo>
                <a:lnTo>
                  <a:pt x="2639102" y="3228273"/>
                </a:lnTo>
                <a:lnTo>
                  <a:pt x="2789912" y="3223233"/>
                </a:lnTo>
                <a:lnTo>
                  <a:pt x="2939882" y="3212692"/>
                </a:lnTo>
                <a:lnTo>
                  <a:pt x="3088615" y="3196685"/>
                </a:lnTo>
                <a:lnTo>
                  <a:pt x="3235708" y="3175248"/>
                </a:lnTo>
                <a:lnTo>
                  <a:pt x="3380763" y="3148416"/>
                </a:lnTo>
                <a:lnTo>
                  <a:pt x="3523380" y="3116224"/>
                </a:lnTo>
                <a:lnTo>
                  <a:pt x="3663157" y="3078707"/>
                </a:lnTo>
                <a:lnTo>
                  <a:pt x="3702704" y="30663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6" name="object 16"/>
          <p:cNvSpPr/>
          <p:nvPr/>
        </p:nvSpPr>
        <p:spPr>
          <a:xfrm>
            <a:off x="4063231" y="1645732"/>
            <a:ext cx="3126339" cy="2266105"/>
          </a:xfrm>
          <a:custGeom>
            <a:avLst/>
            <a:gdLst/>
            <a:ahLst/>
            <a:cxnLst/>
            <a:rect l="l" t="t" r="r" b="b"/>
            <a:pathLst>
              <a:path w="5155565" h="3736975">
                <a:moveTo>
                  <a:pt x="30926" y="3736446"/>
                </a:moveTo>
                <a:lnTo>
                  <a:pt x="663787" y="2696163"/>
                </a:lnTo>
                <a:lnTo>
                  <a:pt x="528427" y="2594288"/>
                </a:lnTo>
                <a:lnTo>
                  <a:pt x="408580" y="2487612"/>
                </a:lnTo>
                <a:lnTo>
                  <a:pt x="304198" y="2376723"/>
                </a:lnTo>
                <a:lnTo>
                  <a:pt x="215233" y="2262207"/>
                </a:lnTo>
                <a:lnTo>
                  <a:pt x="141638" y="2144652"/>
                </a:lnTo>
                <a:lnTo>
                  <a:pt x="83365" y="2024644"/>
                </a:lnTo>
                <a:lnTo>
                  <a:pt x="40366" y="1902771"/>
                </a:lnTo>
                <a:lnTo>
                  <a:pt x="12593" y="1779619"/>
                </a:lnTo>
                <a:lnTo>
                  <a:pt x="0" y="1655775"/>
                </a:lnTo>
                <a:lnTo>
                  <a:pt x="2537" y="1531827"/>
                </a:lnTo>
                <a:lnTo>
                  <a:pt x="20158" y="1408361"/>
                </a:lnTo>
                <a:lnTo>
                  <a:pt x="52816" y="1285964"/>
                </a:lnTo>
                <a:lnTo>
                  <a:pt x="100461" y="1165223"/>
                </a:lnTo>
                <a:lnTo>
                  <a:pt x="163047" y="1046725"/>
                </a:lnTo>
                <a:lnTo>
                  <a:pt x="240526" y="931057"/>
                </a:lnTo>
                <a:lnTo>
                  <a:pt x="332850" y="818806"/>
                </a:lnTo>
                <a:lnTo>
                  <a:pt x="439971" y="710558"/>
                </a:lnTo>
                <a:lnTo>
                  <a:pt x="561843" y="606902"/>
                </a:lnTo>
                <a:lnTo>
                  <a:pt x="698417" y="508423"/>
                </a:lnTo>
                <a:lnTo>
                  <a:pt x="849645" y="415709"/>
                </a:lnTo>
                <a:lnTo>
                  <a:pt x="1012330" y="330940"/>
                </a:lnTo>
                <a:lnTo>
                  <a:pt x="1182679" y="255886"/>
                </a:lnTo>
                <a:lnTo>
                  <a:pt x="1359757" y="190516"/>
                </a:lnTo>
                <a:lnTo>
                  <a:pt x="1542626" y="134800"/>
                </a:lnTo>
                <a:lnTo>
                  <a:pt x="1730348" y="88710"/>
                </a:lnTo>
                <a:lnTo>
                  <a:pt x="1921986" y="52214"/>
                </a:lnTo>
                <a:lnTo>
                  <a:pt x="2116604" y="25284"/>
                </a:lnTo>
                <a:lnTo>
                  <a:pt x="2313264" y="7889"/>
                </a:lnTo>
                <a:lnTo>
                  <a:pt x="2511028" y="0"/>
                </a:lnTo>
                <a:lnTo>
                  <a:pt x="2708960" y="1586"/>
                </a:lnTo>
                <a:lnTo>
                  <a:pt x="2906122" y="12617"/>
                </a:lnTo>
                <a:lnTo>
                  <a:pt x="3101578" y="33065"/>
                </a:lnTo>
                <a:lnTo>
                  <a:pt x="3294390" y="62899"/>
                </a:lnTo>
                <a:lnTo>
                  <a:pt x="3483620" y="102089"/>
                </a:lnTo>
                <a:lnTo>
                  <a:pt x="3668332" y="150606"/>
                </a:lnTo>
                <a:lnTo>
                  <a:pt x="3847588" y="208419"/>
                </a:lnTo>
                <a:lnTo>
                  <a:pt x="4020452" y="275499"/>
                </a:lnTo>
                <a:lnTo>
                  <a:pt x="4185986" y="351816"/>
                </a:lnTo>
                <a:lnTo>
                  <a:pt x="4343252" y="437340"/>
                </a:lnTo>
                <a:lnTo>
                  <a:pt x="4491314" y="532041"/>
                </a:lnTo>
                <a:lnTo>
                  <a:pt x="4626674" y="633916"/>
                </a:lnTo>
                <a:lnTo>
                  <a:pt x="4746521" y="740592"/>
                </a:lnTo>
                <a:lnTo>
                  <a:pt x="4850903" y="851481"/>
                </a:lnTo>
                <a:lnTo>
                  <a:pt x="4939868" y="965997"/>
                </a:lnTo>
                <a:lnTo>
                  <a:pt x="5013463" y="1083552"/>
                </a:lnTo>
                <a:lnTo>
                  <a:pt x="5071736" y="1203560"/>
                </a:lnTo>
                <a:lnTo>
                  <a:pt x="5114735" y="1325433"/>
                </a:lnTo>
                <a:lnTo>
                  <a:pt x="5142508" y="1448585"/>
                </a:lnTo>
                <a:lnTo>
                  <a:pt x="5155101" y="1572429"/>
                </a:lnTo>
                <a:lnTo>
                  <a:pt x="5152564" y="1696377"/>
                </a:lnTo>
                <a:lnTo>
                  <a:pt x="5134942" y="1819843"/>
                </a:lnTo>
                <a:lnTo>
                  <a:pt x="5102285" y="1942240"/>
                </a:lnTo>
                <a:lnTo>
                  <a:pt x="5054640" y="2062981"/>
                </a:lnTo>
                <a:lnTo>
                  <a:pt x="4992054" y="2181479"/>
                </a:lnTo>
                <a:lnTo>
                  <a:pt x="4914575" y="2297147"/>
                </a:lnTo>
                <a:lnTo>
                  <a:pt x="4822251" y="2409398"/>
                </a:lnTo>
                <a:lnTo>
                  <a:pt x="4715129" y="2517646"/>
                </a:lnTo>
                <a:lnTo>
                  <a:pt x="4593258" y="2621302"/>
                </a:lnTo>
                <a:lnTo>
                  <a:pt x="4456684" y="2719781"/>
                </a:lnTo>
                <a:lnTo>
                  <a:pt x="4305456" y="2812495"/>
                </a:lnTo>
                <a:lnTo>
                  <a:pt x="4185875" y="2876103"/>
                </a:lnTo>
                <a:lnTo>
                  <a:pt x="4061454" y="2934564"/>
                </a:lnTo>
                <a:lnTo>
                  <a:pt x="3932595" y="2987842"/>
                </a:lnTo>
                <a:lnTo>
                  <a:pt x="3799695" y="3035902"/>
                </a:lnTo>
                <a:lnTo>
                  <a:pt x="3663157" y="3078707"/>
                </a:lnTo>
                <a:lnTo>
                  <a:pt x="3523380" y="3116224"/>
                </a:lnTo>
                <a:lnTo>
                  <a:pt x="3380763" y="3148416"/>
                </a:lnTo>
                <a:lnTo>
                  <a:pt x="3235708" y="3175248"/>
                </a:lnTo>
                <a:lnTo>
                  <a:pt x="3088615" y="3196685"/>
                </a:lnTo>
                <a:lnTo>
                  <a:pt x="2939882" y="3212692"/>
                </a:lnTo>
                <a:lnTo>
                  <a:pt x="2789912" y="3223233"/>
                </a:lnTo>
                <a:lnTo>
                  <a:pt x="2639102" y="3228273"/>
                </a:lnTo>
                <a:lnTo>
                  <a:pt x="2487855" y="3227776"/>
                </a:lnTo>
                <a:lnTo>
                  <a:pt x="2336570" y="3221707"/>
                </a:lnTo>
                <a:lnTo>
                  <a:pt x="2185646" y="3210032"/>
                </a:lnTo>
                <a:lnTo>
                  <a:pt x="2035485" y="3192714"/>
                </a:lnTo>
                <a:lnTo>
                  <a:pt x="1886486" y="3169718"/>
                </a:lnTo>
                <a:lnTo>
                  <a:pt x="1739050" y="3141008"/>
                </a:lnTo>
                <a:lnTo>
                  <a:pt x="1593576" y="3106551"/>
                </a:lnTo>
                <a:lnTo>
                  <a:pt x="1450464" y="3066309"/>
                </a:lnTo>
                <a:lnTo>
                  <a:pt x="30926" y="3736446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7" name="object 17"/>
          <p:cNvSpPr/>
          <p:nvPr/>
        </p:nvSpPr>
        <p:spPr>
          <a:xfrm>
            <a:off x="4566011" y="2230979"/>
            <a:ext cx="236203" cy="11208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8" name="object 18"/>
          <p:cNvSpPr/>
          <p:nvPr/>
        </p:nvSpPr>
        <p:spPr>
          <a:xfrm>
            <a:off x="4598394" y="2250409"/>
            <a:ext cx="171437" cy="10560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9" name="object 19"/>
          <p:cNvSpPr/>
          <p:nvPr/>
        </p:nvSpPr>
        <p:spPr>
          <a:xfrm>
            <a:off x="4598393" y="2250409"/>
            <a:ext cx="171739" cy="1056232"/>
          </a:xfrm>
          <a:custGeom>
            <a:avLst/>
            <a:gdLst/>
            <a:ahLst/>
            <a:cxnLst/>
            <a:rect l="l" t="t" r="r" b="b"/>
            <a:pathLst>
              <a:path w="283209" h="1741804">
                <a:moveTo>
                  <a:pt x="0" y="1741517"/>
                </a:moveTo>
                <a:lnTo>
                  <a:pt x="282713" y="1741517"/>
                </a:lnTo>
                <a:lnTo>
                  <a:pt x="282713" y="0"/>
                </a:lnTo>
                <a:lnTo>
                  <a:pt x="0" y="0"/>
                </a:lnTo>
                <a:lnTo>
                  <a:pt x="0" y="1741517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0" name="object 20"/>
          <p:cNvSpPr/>
          <p:nvPr/>
        </p:nvSpPr>
        <p:spPr>
          <a:xfrm>
            <a:off x="4868504" y="1924677"/>
            <a:ext cx="1770002" cy="2971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1" name="object 21"/>
          <p:cNvSpPr/>
          <p:nvPr/>
        </p:nvSpPr>
        <p:spPr>
          <a:xfrm>
            <a:off x="4900886" y="1944106"/>
            <a:ext cx="1705236" cy="2323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2" name="object 22"/>
          <p:cNvSpPr/>
          <p:nvPr/>
        </p:nvSpPr>
        <p:spPr>
          <a:xfrm>
            <a:off x="4900887" y="1944106"/>
            <a:ext cx="1705451" cy="232579"/>
          </a:xfrm>
          <a:custGeom>
            <a:avLst/>
            <a:gdLst/>
            <a:ahLst/>
            <a:cxnLst/>
            <a:rect l="l" t="t" r="r" b="b"/>
            <a:pathLst>
              <a:path w="2812415" h="383539">
                <a:moveTo>
                  <a:pt x="0" y="383234"/>
                </a:moveTo>
                <a:lnTo>
                  <a:pt x="2812060" y="383234"/>
                </a:lnTo>
                <a:lnTo>
                  <a:pt x="2812060" y="0"/>
                </a:lnTo>
                <a:lnTo>
                  <a:pt x="0" y="0"/>
                </a:lnTo>
                <a:lnTo>
                  <a:pt x="0" y="383234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3" name="object 23"/>
          <p:cNvSpPr txBox="1"/>
          <p:nvPr/>
        </p:nvSpPr>
        <p:spPr>
          <a:xfrm>
            <a:off x="6585723" y="2384054"/>
            <a:ext cx="368507" cy="769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5003" spc="-3" dirty="0">
                <a:solidFill>
                  <a:srgbClr val="2D3C48"/>
                </a:solidFill>
              </a:rPr>
              <a:t>?</a:t>
            </a:r>
            <a:endParaRPr sz="5003"/>
          </a:p>
        </p:txBody>
      </p:sp>
      <p:sp>
        <p:nvSpPr>
          <p:cNvPr id="24" name="object 24"/>
          <p:cNvSpPr/>
          <p:nvPr/>
        </p:nvSpPr>
        <p:spPr>
          <a:xfrm>
            <a:off x="10603671" y="271132"/>
            <a:ext cx="1521005" cy="1301903"/>
          </a:xfrm>
          <a:custGeom>
            <a:avLst/>
            <a:gdLst/>
            <a:ahLst/>
            <a:cxnLst/>
            <a:rect l="l" t="t" r="r" b="b"/>
            <a:pathLst>
              <a:path w="2508250" h="2146935">
                <a:moveTo>
                  <a:pt x="1208948" y="0"/>
                </a:moveTo>
                <a:lnTo>
                  <a:pt x="1112583" y="5288"/>
                </a:lnTo>
                <a:lnTo>
                  <a:pt x="1017273" y="15903"/>
                </a:lnTo>
                <a:lnTo>
                  <a:pt x="923459" y="31756"/>
                </a:lnTo>
                <a:lnTo>
                  <a:pt x="831582" y="52760"/>
                </a:lnTo>
                <a:lnTo>
                  <a:pt x="742082" y="78827"/>
                </a:lnTo>
                <a:lnTo>
                  <a:pt x="655400" y="109870"/>
                </a:lnTo>
                <a:lnTo>
                  <a:pt x="571975" y="145802"/>
                </a:lnTo>
                <a:lnTo>
                  <a:pt x="492249" y="186534"/>
                </a:lnTo>
                <a:lnTo>
                  <a:pt x="416661" y="231979"/>
                </a:lnTo>
                <a:lnTo>
                  <a:pt x="345652" y="282049"/>
                </a:lnTo>
                <a:lnTo>
                  <a:pt x="279662" y="336658"/>
                </a:lnTo>
                <a:lnTo>
                  <a:pt x="219133" y="395717"/>
                </a:lnTo>
                <a:lnTo>
                  <a:pt x="164503" y="459138"/>
                </a:lnTo>
                <a:lnTo>
                  <a:pt x="117082" y="525571"/>
                </a:lnTo>
                <a:lnTo>
                  <a:pt x="77836" y="593475"/>
                </a:lnTo>
                <a:lnTo>
                  <a:pt x="46642" y="662532"/>
                </a:lnTo>
                <a:lnTo>
                  <a:pt x="23383" y="732421"/>
                </a:lnTo>
                <a:lnTo>
                  <a:pt x="7936" y="802822"/>
                </a:lnTo>
                <a:lnTo>
                  <a:pt x="182" y="873416"/>
                </a:lnTo>
                <a:lnTo>
                  <a:pt x="0" y="943882"/>
                </a:lnTo>
                <a:lnTo>
                  <a:pt x="7269" y="1013901"/>
                </a:lnTo>
                <a:lnTo>
                  <a:pt x="21870" y="1083152"/>
                </a:lnTo>
                <a:lnTo>
                  <a:pt x="43682" y="1151316"/>
                </a:lnTo>
                <a:lnTo>
                  <a:pt x="72585" y="1218073"/>
                </a:lnTo>
                <a:lnTo>
                  <a:pt x="108458" y="1283102"/>
                </a:lnTo>
                <a:lnTo>
                  <a:pt x="151181" y="1346085"/>
                </a:lnTo>
                <a:lnTo>
                  <a:pt x="200633" y="1406700"/>
                </a:lnTo>
                <a:lnTo>
                  <a:pt x="256695" y="1464628"/>
                </a:lnTo>
                <a:lnTo>
                  <a:pt x="319245" y="1519549"/>
                </a:lnTo>
                <a:lnTo>
                  <a:pt x="388163" y="1571143"/>
                </a:lnTo>
                <a:lnTo>
                  <a:pt x="463329" y="1619091"/>
                </a:lnTo>
                <a:lnTo>
                  <a:pt x="544623" y="1663071"/>
                </a:lnTo>
                <a:lnTo>
                  <a:pt x="631924" y="1702765"/>
                </a:lnTo>
                <a:lnTo>
                  <a:pt x="677681" y="2146521"/>
                </a:lnTo>
                <a:lnTo>
                  <a:pt x="1085418" y="1814490"/>
                </a:lnTo>
                <a:lnTo>
                  <a:pt x="1419108" y="1814490"/>
                </a:lnTo>
                <a:lnTo>
                  <a:pt x="1460146" y="1810427"/>
                </a:lnTo>
                <a:lnTo>
                  <a:pt x="1532746" y="1800029"/>
                </a:lnTo>
                <a:lnTo>
                  <a:pt x="1604151" y="1786583"/>
                </a:lnTo>
                <a:lnTo>
                  <a:pt x="1674186" y="1770152"/>
                </a:lnTo>
                <a:lnTo>
                  <a:pt x="1742675" y="1750799"/>
                </a:lnTo>
                <a:lnTo>
                  <a:pt x="1809440" y="1728589"/>
                </a:lnTo>
                <a:lnTo>
                  <a:pt x="1874306" y="1703584"/>
                </a:lnTo>
                <a:lnTo>
                  <a:pt x="1937095" y="1675847"/>
                </a:lnTo>
                <a:lnTo>
                  <a:pt x="1997632" y="1645441"/>
                </a:lnTo>
                <a:lnTo>
                  <a:pt x="2055740" y="1612430"/>
                </a:lnTo>
                <a:lnTo>
                  <a:pt x="2111242" y="1576877"/>
                </a:lnTo>
                <a:lnTo>
                  <a:pt x="2163962" y="1538846"/>
                </a:lnTo>
                <a:lnTo>
                  <a:pt x="2213724" y="1498398"/>
                </a:lnTo>
                <a:lnTo>
                  <a:pt x="2260351" y="1455598"/>
                </a:lnTo>
                <a:lnTo>
                  <a:pt x="2303667" y="1410509"/>
                </a:lnTo>
                <a:lnTo>
                  <a:pt x="2343495" y="1363194"/>
                </a:lnTo>
                <a:lnTo>
                  <a:pt x="2390916" y="1296761"/>
                </a:lnTo>
                <a:lnTo>
                  <a:pt x="2430162" y="1228855"/>
                </a:lnTo>
                <a:lnTo>
                  <a:pt x="2461356" y="1159795"/>
                </a:lnTo>
                <a:lnTo>
                  <a:pt x="2484615" y="1089901"/>
                </a:lnTo>
                <a:lnTo>
                  <a:pt x="2500062" y="1019494"/>
                </a:lnTo>
                <a:lnTo>
                  <a:pt x="2507816" y="948894"/>
                </a:lnTo>
                <a:lnTo>
                  <a:pt x="2507999" y="878421"/>
                </a:lnTo>
                <a:lnTo>
                  <a:pt x="2500729" y="808395"/>
                </a:lnTo>
                <a:lnTo>
                  <a:pt x="2486128" y="739136"/>
                </a:lnTo>
                <a:lnTo>
                  <a:pt x="2464316" y="670964"/>
                </a:lnTo>
                <a:lnTo>
                  <a:pt x="2435413" y="604200"/>
                </a:lnTo>
                <a:lnTo>
                  <a:pt x="2399540" y="539163"/>
                </a:lnTo>
                <a:lnTo>
                  <a:pt x="2356817" y="476173"/>
                </a:lnTo>
                <a:lnTo>
                  <a:pt x="2307365" y="415551"/>
                </a:lnTo>
                <a:lnTo>
                  <a:pt x="2251303" y="357616"/>
                </a:lnTo>
                <a:lnTo>
                  <a:pt x="2188753" y="302690"/>
                </a:lnTo>
                <a:lnTo>
                  <a:pt x="2119835" y="251091"/>
                </a:lnTo>
                <a:lnTo>
                  <a:pt x="2044669" y="203140"/>
                </a:lnTo>
                <a:lnTo>
                  <a:pt x="1963375" y="159157"/>
                </a:lnTo>
                <a:lnTo>
                  <a:pt x="1876074" y="119463"/>
                </a:lnTo>
                <a:lnTo>
                  <a:pt x="1784650" y="85017"/>
                </a:lnTo>
                <a:lnTo>
                  <a:pt x="1691198" y="56511"/>
                </a:lnTo>
                <a:lnTo>
                  <a:pt x="1596160" y="33856"/>
                </a:lnTo>
                <a:lnTo>
                  <a:pt x="1499975" y="16965"/>
                </a:lnTo>
                <a:lnTo>
                  <a:pt x="1403085" y="5751"/>
                </a:lnTo>
                <a:lnTo>
                  <a:pt x="1305929" y="124"/>
                </a:lnTo>
                <a:lnTo>
                  <a:pt x="1208948" y="0"/>
                </a:lnTo>
                <a:close/>
              </a:path>
              <a:path w="2508250" h="2146935">
                <a:moveTo>
                  <a:pt x="1419108" y="1814490"/>
                </a:moveTo>
                <a:lnTo>
                  <a:pt x="1085418" y="1814490"/>
                </a:lnTo>
                <a:lnTo>
                  <a:pt x="1161339" y="1820278"/>
                </a:lnTo>
                <a:lnTo>
                  <a:pt x="1236950" y="1822703"/>
                </a:lnTo>
                <a:lnTo>
                  <a:pt x="1312072" y="1821828"/>
                </a:lnTo>
                <a:lnTo>
                  <a:pt x="1386529" y="1817715"/>
                </a:lnTo>
                <a:lnTo>
                  <a:pt x="1419108" y="18144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5" name="object 25"/>
          <p:cNvSpPr/>
          <p:nvPr/>
        </p:nvSpPr>
        <p:spPr>
          <a:xfrm>
            <a:off x="10603671" y="271132"/>
            <a:ext cx="1521005" cy="1301903"/>
          </a:xfrm>
          <a:custGeom>
            <a:avLst/>
            <a:gdLst/>
            <a:ahLst/>
            <a:cxnLst/>
            <a:rect l="l" t="t" r="r" b="b"/>
            <a:pathLst>
              <a:path w="2508250" h="2146935">
                <a:moveTo>
                  <a:pt x="677681" y="2146521"/>
                </a:moveTo>
                <a:lnTo>
                  <a:pt x="631924" y="1702765"/>
                </a:lnTo>
                <a:lnTo>
                  <a:pt x="544623" y="1663071"/>
                </a:lnTo>
                <a:lnTo>
                  <a:pt x="463329" y="1619091"/>
                </a:lnTo>
                <a:lnTo>
                  <a:pt x="388163" y="1571143"/>
                </a:lnTo>
                <a:lnTo>
                  <a:pt x="319245" y="1519549"/>
                </a:lnTo>
                <a:lnTo>
                  <a:pt x="256695" y="1464628"/>
                </a:lnTo>
                <a:lnTo>
                  <a:pt x="200633" y="1406700"/>
                </a:lnTo>
                <a:lnTo>
                  <a:pt x="151181" y="1346085"/>
                </a:lnTo>
                <a:lnTo>
                  <a:pt x="108458" y="1283102"/>
                </a:lnTo>
                <a:lnTo>
                  <a:pt x="72585" y="1218073"/>
                </a:lnTo>
                <a:lnTo>
                  <a:pt x="43682" y="1151316"/>
                </a:lnTo>
                <a:lnTo>
                  <a:pt x="21870" y="1083152"/>
                </a:lnTo>
                <a:lnTo>
                  <a:pt x="7269" y="1013901"/>
                </a:lnTo>
                <a:lnTo>
                  <a:pt x="0" y="943882"/>
                </a:lnTo>
                <a:lnTo>
                  <a:pt x="182" y="873416"/>
                </a:lnTo>
                <a:lnTo>
                  <a:pt x="7936" y="802822"/>
                </a:lnTo>
                <a:lnTo>
                  <a:pt x="23383" y="732421"/>
                </a:lnTo>
                <a:lnTo>
                  <a:pt x="46642" y="662532"/>
                </a:lnTo>
                <a:lnTo>
                  <a:pt x="77836" y="593475"/>
                </a:lnTo>
                <a:lnTo>
                  <a:pt x="117082" y="525571"/>
                </a:lnTo>
                <a:lnTo>
                  <a:pt x="164503" y="459138"/>
                </a:lnTo>
                <a:lnTo>
                  <a:pt x="219133" y="395717"/>
                </a:lnTo>
                <a:lnTo>
                  <a:pt x="279662" y="336658"/>
                </a:lnTo>
                <a:lnTo>
                  <a:pt x="345652" y="282049"/>
                </a:lnTo>
                <a:lnTo>
                  <a:pt x="416661" y="231979"/>
                </a:lnTo>
                <a:lnTo>
                  <a:pt x="492249" y="186534"/>
                </a:lnTo>
                <a:lnTo>
                  <a:pt x="571975" y="145802"/>
                </a:lnTo>
                <a:lnTo>
                  <a:pt x="655400" y="109870"/>
                </a:lnTo>
                <a:lnTo>
                  <a:pt x="742082" y="78827"/>
                </a:lnTo>
                <a:lnTo>
                  <a:pt x="831582" y="52760"/>
                </a:lnTo>
                <a:lnTo>
                  <a:pt x="923459" y="31756"/>
                </a:lnTo>
                <a:lnTo>
                  <a:pt x="1017273" y="15903"/>
                </a:lnTo>
                <a:lnTo>
                  <a:pt x="1112583" y="5288"/>
                </a:lnTo>
                <a:lnTo>
                  <a:pt x="1208948" y="0"/>
                </a:lnTo>
                <a:lnTo>
                  <a:pt x="1305929" y="124"/>
                </a:lnTo>
                <a:lnTo>
                  <a:pt x="1403085" y="5751"/>
                </a:lnTo>
                <a:lnTo>
                  <a:pt x="1499975" y="16965"/>
                </a:lnTo>
                <a:lnTo>
                  <a:pt x="1596160" y="33856"/>
                </a:lnTo>
                <a:lnTo>
                  <a:pt x="1691198" y="56511"/>
                </a:lnTo>
                <a:lnTo>
                  <a:pt x="1784650" y="85017"/>
                </a:lnTo>
                <a:lnTo>
                  <a:pt x="1876074" y="119463"/>
                </a:lnTo>
                <a:lnTo>
                  <a:pt x="1963375" y="159157"/>
                </a:lnTo>
                <a:lnTo>
                  <a:pt x="2044669" y="203140"/>
                </a:lnTo>
                <a:lnTo>
                  <a:pt x="2119835" y="251091"/>
                </a:lnTo>
                <a:lnTo>
                  <a:pt x="2188753" y="302690"/>
                </a:lnTo>
                <a:lnTo>
                  <a:pt x="2251303" y="357616"/>
                </a:lnTo>
                <a:lnTo>
                  <a:pt x="2307365" y="415551"/>
                </a:lnTo>
                <a:lnTo>
                  <a:pt x="2356817" y="476173"/>
                </a:lnTo>
                <a:lnTo>
                  <a:pt x="2399540" y="539163"/>
                </a:lnTo>
                <a:lnTo>
                  <a:pt x="2435413" y="604200"/>
                </a:lnTo>
                <a:lnTo>
                  <a:pt x="2464316" y="670964"/>
                </a:lnTo>
                <a:lnTo>
                  <a:pt x="2486128" y="739136"/>
                </a:lnTo>
                <a:lnTo>
                  <a:pt x="2500729" y="808395"/>
                </a:lnTo>
                <a:lnTo>
                  <a:pt x="2507999" y="878421"/>
                </a:lnTo>
                <a:lnTo>
                  <a:pt x="2507816" y="948894"/>
                </a:lnTo>
                <a:lnTo>
                  <a:pt x="2500062" y="1019494"/>
                </a:lnTo>
                <a:lnTo>
                  <a:pt x="2484615" y="1089901"/>
                </a:lnTo>
                <a:lnTo>
                  <a:pt x="2461356" y="1159795"/>
                </a:lnTo>
                <a:lnTo>
                  <a:pt x="2430162" y="1228855"/>
                </a:lnTo>
                <a:lnTo>
                  <a:pt x="2390916" y="1296761"/>
                </a:lnTo>
                <a:lnTo>
                  <a:pt x="2343495" y="1363194"/>
                </a:lnTo>
                <a:lnTo>
                  <a:pt x="2303667" y="1410509"/>
                </a:lnTo>
                <a:lnTo>
                  <a:pt x="2260351" y="1455598"/>
                </a:lnTo>
                <a:lnTo>
                  <a:pt x="2213724" y="1498398"/>
                </a:lnTo>
                <a:lnTo>
                  <a:pt x="2163962" y="1538846"/>
                </a:lnTo>
                <a:lnTo>
                  <a:pt x="2111242" y="1576877"/>
                </a:lnTo>
                <a:lnTo>
                  <a:pt x="2055740" y="1612430"/>
                </a:lnTo>
                <a:lnTo>
                  <a:pt x="1997632" y="1645441"/>
                </a:lnTo>
                <a:lnTo>
                  <a:pt x="1937095" y="1675847"/>
                </a:lnTo>
                <a:lnTo>
                  <a:pt x="1874306" y="1703584"/>
                </a:lnTo>
                <a:lnTo>
                  <a:pt x="1809440" y="1728589"/>
                </a:lnTo>
                <a:lnTo>
                  <a:pt x="1742675" y="1750799"/>
                </a:lnTo>
                <a:lnTo>
                  <a:pt x="1674186" y="1770152"/>
                </a:lnTo>
                <a:lnTo>
                  <a:pt x="1604151" y="1786583"/>
                </a:lnTo>
                <a:lnTo>
                  <a:pt x="1532746" y="1800029"/>
                </a:lnTo>
                <a:lnTo>
                  <a:pt x="1460146" y="1810427"/>
                </a:lnTo>
                <a:lnTo>
                  <a:pt x="1386529" y="1817715"/>
                </a:lnTo>
                <a:lnTo>
                  <a:pt x="1312072" y="1821828"/>
                </a:lnTo>
                <a:lnTo>
                  <a:pt x="1236950" y="1822703"/>
                </a:lnTo>
                <a:lnTo>
                  <a:pt x="1161339" y="1820278"/>
                </a:lnTo>
                <a:lnTo>
                  <a:pt x="1085418" y="1814490"/>
                </a:lnTo>
                <a:lnTo>
                  <a:pt x="677681" y="2146521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6" name="object 26"/>
          <p:cNvSpPr txBox="1"/>
          <p:nvPr/>
        </p:nvSpPr>
        <p:spPr>
          <a:xfrm>
            <a:off x="10992631" y="682208"/>
            <a:ext cx="743945" cy="368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2395" dirty="0">
                <a:solidFill>
                  <a:srgbClr val="2D3C48"/>
                </a:solidFill>
              </a:rPr>
              <a:t>Nope</a:t>
            </a:r>
            <a:endParaRPr sz="2395"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843694" y="934701"/>
            <a:ext cx="4215687" cy="713913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7701">
              <a:lnSpc>
                <a:spcPct val="100000"/>
              </a:lnSpc>
            </a:pPr>
            <a:r>
              <a:rPr sz="4639" spc="3" dirty="0">
                <a:solidFill>
                  <a:srgbClr val="2D3C48"/>
                </a:solidFill>
              </a:rPr>
              <a:t>Training models</a:t>
            </a:r>
            <a:endParaRPr sz="4639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C7044F93-04DF-48C0-9EFF-797C173265E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44</a:t>
            </a:fld>
            <a:endParaRPr lang="en-AU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59210" y="1564277"/>
            <a:ext cx="3132362" cy="4903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" name="object 3"/>
          <p:cNvSpPr/>
          <p:nvPr/>
        </p:nvSpPr>
        <p:spPr>
          <a:xfrm>
            <a:off x="1386523" y="3457227"/>
            <a:ext cx="2601933" cy="2260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" name="object 4"/>
          <p:cNvSpPr/>
          <p:nvPr/>
        </p:nvSpPr>
        <p:spPr>
          <a:xfrm>
            <a:off x="6595456" y="174867"/>
            <a:ext cx="2948824" cy="1847925"/>
          </a:xfrm>
          <a:custGeom>
            <a:avLst/>
            <a:gdLst/>
            <a:ahLst/>
            <a:cxnLst/>
            <a:rect l="l" t="t" r="r" b="b"/>
            <a:pathLst>
              <a:path w="4862830" h="3047365">
                <a:moveTo>
                  <a:pt x="2431339" y="0"/>
                </a:moveTo>
                <a:lnTo>
                  <a:pt x="2231932" y="5050"/>
                </a:lnTo>
                <a:lnTo>
                  <a:pt x="2036964" y="19939"/>
                </a:lnTo>
                <a:lnTo>
                  <a:pt x="1847062" y="44275"/>
                </a:lnTo>
                <a:lnTo>
                  <a:pt x="1662850" y="77667"/>
                </a:lnTo>
                <a:lnTo>
                  <a:pt x="1484954" y="119721"/>
                </a:lnTo>
                <a:lnTo>
                  <a:pt x="1314001" y="170046"/>
                </a:lnTo>
                <a:lnTo>
                  <a:pt x="1150616" y="228250"/>
                </a:lnTo>
                <a:lnTo>
                  <a:pt x="995424" y="293942"/>
                </a:lnTo>
                <a:lnTo>
                  <a:pt x="849052" y="366727"/>
                </a:lnTo>
                <a:lnTo>
                  <a:pt x="712124" y="446216"/>
                </a:lnTo>
                <a:lnTo>
                  <a:pt x="585268" y="532016"/>
                </a:lnTo>
                <a:lnTo>
                  <a:pt x="469109" y="623734"/>
                </a:lnTo>
                <a:lnTo>
                  <a:pt x="364271" y="720979"/>
                </a:lnTo>
                <a:lnTo>
                  <a:pt x="271382" y="823359"/>
                </a:lnTo>
                <a:lnTo>
                  <a:pt x="191067" y="930482"/>
                </a:lnTo>
                <a:lnTo>
                  <a:pt x="123951" y="1041955"/>
                </a:lnTo>
                <a:lnTo>
                  <a:pt x="70661" y="1157387"/>
                </a:lnTo>
                <a:lnTo>
                  <a:pt x="31822" y="1276385"/>
                </a:lnTo>
                <a:lnTo>
                  <a:pt x="8059" y="1398558"/>
                </a:lnTo>
                <a:lnTo>
                  <a:pt x="0" y="1523513"/>
                </a:lnTo>
                <a:lnTo>
                  <a:pt x="8059" y="1648469"/>
                </a:lnTo>
                <a:lnTo>
                  <a:pt x="31822" y="1770642"/>
                </a:lnTo>
                <a:lnTo>
                  <a:pt x="70661" y="1889640"/>
                </a:lnTo>
                <a:lnTo>
                  <a:pt x="123951" y="2005072"/>
                </a:lnTo>
                <a:lnTo>
                  <a:pt x="191067" y="2116545"/>
                </a:lnTo>
                <a:lnTo>
                  <a:pt x="271382" y="2223667"/>
                </a:lnTo>
                <a:lnTo>
                  <a:pt x="364271" y="2326047"/>
                </a:lnTo>
                <a:lnTo>
                  <a:pt x="469109" y="2423292"/>
                </a:lnTo>
                <a:lnTo>
                  <a:pt x="585268" y="2515011"/>
                </a:lnTo>
                <a:lnTo>
                  <a:pt x="712124" y="2600810"/>
                </a:lnTo>
                <a:lnTo>
                  <a:pt x="849052" y="2680299"/>
                </a:lnTo>
                <a:lnTo>
                  <a:pt x="995424" y="2753085"/>
                </a:lnTo>
                <a:lnTo>
                  <a:pt x="1150616" y="2818776"/>
                </a:lnTo>
                <a:lnTo>
                  <a:pt x="1314001" y="2876980"/>
                </a:lnTo>
                <a:lnTo>
                  <a:pt x="1484954" y="2927306"/>
                </a:lnTo>
                <a:lnTo>
                  <a:pt x="1662850" y="2969360"/>
                </a:lnTo>
                <a:lnTo>
                  <a:pt x="1847062" y="3002751"/>
                </a:lnTo>
                <a:lnTo>
                  <a:pt x="2036964" y="3027088"/>
                </a:lnTo>
                <a:lnTo>
                  <a:pt x="2231932" y="3041977"/>
                </a:lnTo>
                <a:lnTo>
                  <a:pt x="2431339" y="3047027"/>
                </a:lnTo>
                <a:lnTo>
                  <a:pt x="2630746" y="3041977"/>
                </a:lnTo>
                <a:lnTo>
                  <a:pt x="2825714" y="3027088"/>
                </a:lnTo>
                <a:lnTo>
                  <a:pt x="3015616" y="3002751"/>
                </a:lnTo>
                <a:lnTo>
                  <a:pt x="3199828" y="2969360"/>
                </a:lnTo>
                <a:lnTo>
                  <a:pt x="3377724" y="2927306"/>
                </a:lnTo>
                <a:lnTo>
                  <a:pt x="3548677" y="2876980"/>
                </a:lnTo>
                <a:lnTo>
                  <a:pt x="3712063" y="2818776"/>
                </a:lnTo>
                <a:lnTo>
                  <a:pt x="3867254" y="2753085"/>
                </a:lnTo>
                <a:lnTo>
                  <a:pt x="4013627" y="2680299"/>
                </a:lnTo>
                <a:lnTo>
                  <a:pt x="4150554" y="2600810"/>
                </a:lnTo>
                <a:lnTo>
                  <a:pt x="4277410" y="2515011"/>
                </a:lnTo>
                <a:lnTo>
                  <a:pt x="4393570" y="2423292"/>
                </a:lnTo>
                <a:lnTo>
                  <a:pt x="4498407" y="2326047"/>
                </a:lnTo>
                <a:lnTo>
                  <a:pt x="4591296" y="2223667"/>
                </a:lnTo>
                <a:lnTo>
                  <a:pt x="4671611" y="2116545"/>
                </a:lnTo>
                <a:lnTo>
                  <a:pt x="4738727" y="2005072"/>
                </a:lnTo>
                <a:lnTo>
                  <a:pt x="4792017" y="1889640"/>
                </a:lnTo>
                <a:lnTo>
                  <a:pt x="4830856" y="1770642"/>
                </a:lnTo>
                <a:lnTo>
                  <a:pt x="4854619" y="1648469"/>
                </a:lnTo>
                <a:lnTo>
                  <a:pt x="4862679" y="1523513"/>
                </a:lnTo>
                <a:lnTo>
                  <a:pt x="4854619" y="1398558"/>
                </a:lnTo>
                <a:lnTo>
                  <a:pt x="4830856" y="1276385"/>
                </a:lnTo>
                <a:lnTo>
                  <a:pt x="4792017" y="1157387"/>
                </a:lnTo>
                <a:lnTo>
                  <a:pt x="4738727" y="1041955"/>
                </a:lnTo>
                <a:lnTo>
                  <a:pt x="4671611" y="930482"/>
                </a:lnTo>
                <a:lnTo>
                  <a:pt x="4591296" y="823359"/>
                </a:lnTo>
                <a:lnTo>
                  <a:pt x="4498407" y="720979"/>
                </a:lnTo>
                <a:lnTo>
                  <a:pt x="4393570" y="623734"/>
                </a:lnTo>
                <a:lnTo>
                  <a:pt x="4277410" y="532016"/>
                </a:lnTo>
                <a:lnTo>
                  <a:pt x="4150554" y="446216"/>
                </a:lnTo>
                <a:lnTo>
                  <a:pt x="4013627" y="366727"/>
                </a:lnTo>
                <a:lnTo>
                  <a:pt x="3867254" y="293942"/>
                </a:lnTo>
                <a:lnTo>
                  <a:pt x="3712063" y="228250"/>
                </a:lnTo>
                <a:lnTo>
                  <a:pt x="3548677" y="170046"/>
                </a:lnTo>
                <a:lnTo>
                  <a:pt x="3377724" y="119721"/>
                </a:lnTo>
                <a:lnTo>
                  <a:pt x="3199828" y="77667"/>
                </a:lnTo>
                <a:lnTo>
                  <a:pt x="3015616" y="44275"/>
                </a:lnTo>
                <a:lnTo>
                  <a:pt x="2825714" y="19939"/>
                </a:lnTo>
                <a:lnTo>
                  <a:pt x="2630746" y="5050"/>
                </a:lnTo>
                <a:lnTo>
                  <a:pt x="24313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" name="object 5"/>
          <p:cNvSpPr/>
          <p:nvPr/>
        </p:nvSpPr>
        <p:spPr>
          <a:xfrm>
            <a:off x="6595456" y="174867"/>
            <a:ext cx="2948824" cy="1847925"/>
          </a:xfrm>
          <a:custGeom>
            <a:avLst/>
            <a:gdLst/>
            <a:ahLst/>
            <a:cxnLst/>
            <a:rect l="l" t="t" r="r" b="b"/>
            <a:pathLst>
              <a:path w="4862830" h="3047365">
                <a:moveTo>
                  <a:pt x="0" y="1523513"/>
                </a:moveTo>
                <a:lnTo>
                  <a:pt x="8059" y="1398558"/>
                </a:lnTo>
                <a:lnTo>
                  <a:pt x="31822" y="1276385"/>
                </a:lnTo>
                <a:lnTo>
                  <a:pt x="70661" y="1157387"/>
                </a:lnTo>
                <a:lnTo>
                  <a:pt x="123951" y="1041955"/>
                </a:lnTo>
                <a:lnTo>
                  <a:pt x="191067" y="930482"/>
                </a:lnTo>
                <a:lnTo>
                  <a:pt x="271382" y="823359"/>
                </a:lnTo>
                <a:lnTo>
                  <a:pt x="364271" y="720979"/>
                </a:lnTo>
                <a:lnTo>
                  <a:pt x="469109" y="623734"/>
                </a:lnTo>
                <a:lnTo>
                  <a:pt x="585268" y="532016"/>
                </a:lnTo>
                <a:lnTo>
                  <a:pt x="712124" y="446216"/>
                </a:lnTo>
                <a:lnTo>
                  <a:pt x="849052" y="366727"/>
                </a:lnTo>
                <a:lnTo>
                  <a:pt x="995424" y="293942"/>
                </a:lnTo>
                <a:lnTo>
                  <a:pt x="1150616" y="228250"/>
                </a:lnTo>
                <a:lnTo>
                  <a:pt x="1314001" y="170046"/>
                </a:lnTo>
                <a:lnTo>
                  <a:pt x="1484954" y="119721"/>
                </a:lnTo>
                <a:lnTo>
                  <a:pt x="1662850" y="77667"/>
                </a:lnTo>
                <a:lnTo>
                  <a:pt x="1847062" y="44275"/>
                </a:lnTo>
                <a:lnTo>
                  <a:pt x="2036964" y="19939"/>
                </a:lnTo>
                <a:lnTo>
                  <a:pt x="2231932" y="5050"/>
                </a:lnTo>
                <a:lnTo>
                  <a:pt x="2431339" y="0"/>
                </a:lnTo>
                <a:lnTo>
                  <a:pt x="2630746" y="5050"/>
                </a:lnTo>
                <a:lnTo>
                  <a:pt x="2825714" y="19939"/>
                </a:lnTo>
                <a:lnTo>
                  <a:pt x="3015616" y="44275"/>
                </a:lnTo>
                <a:lnTo>
                  <a:pt x="3199828" y="77667"/>
                </a:lnTo>
                <a:lnTo>
                  <a:pt x="3377724" y="119721"/>
                </a:lnTo>
                <a:lnTo>
                  <a:pt x="3548677" y="170046"/>
                </a:lnTo>
                <a:lnTo>
                  <a:pt x="3712063" y="228250"/>
                </a:lnTo>
                <a:lnTo>
                  <a:pt x="3867254" y="293942"/>
                </a:lnTo>
                <a:lnTo>
                  <a:pt x="4013627" y="366727"/>
                </a:lnTo>
                <a:lnTo>
                  <a:pt x="4150554" y="446216"/>
                </a:lnTo>
                <a:lnTo>
                  <a:pt x="4277410" y="532016"/>
                </a:lnTo>
                <a:lnTo>
                  <a:pt x="4393570" y="623734"/>
                </a:lnTo>
                <a:lnTo>
                  <a:pt x="4498407" y="720979"/>
                </a:lnTo>
                <a:lnTo>
                  <a:pt x="4591296" y="823359"/>
                </a:lnTo>
                <a:lnTo>
                  <a:pt x="4671611" y="930482"/>
                </a:lnTo>
                <a:lnTo>
                  <a:pt x="4738727" y="1041955"/>
                </a:lnTo>
                <a:lnTo>
                  <a:pt x="4792017" y="1157387"/>
                </a:lnTo>
                <a:lnTo>
                  <a:pt x="4830856" y="1276385"/>
                </a:lnTo>
                <a:lnTo>
                  <a:pt x="4854619" y="1398558"/>
                </a:lnTo>
                <a:lnTo>
                  <a:pt x="4862679" y="1523513"/>
                </a:lnTo>
                <a:lnTo>
                  <a:pt x="4854619" y="1648469"/>
                </a:lnTo>
                <a:lnTo>
                  <a:pt x="4830856" y="1770642"/>
                </a:lnTo>
                <a:lnTo>
                  <a:pt x="4792017" y="1889640"/>
                </a:lnTo>
                <a:lnTo>
                  <a:pt x="4738727" y="2005072"/>
                </a:lnTo>
                <a:lnTo>
                  <a:pt x="4671611" y="2116545"/>
                </a:lnTo>
                <a:lnTo>
                  <a:pt x="4591296" y="2223667"/>
                </a:lnTo>
                <a:lnTo>
                  <a:pt x="4498407" y="2326047"/>
                </a:lnTo>
                <a:lnTo>
                  <a:pt x="4393570" y="2423292"/>
                </a:lnTo>
                <a:lnTo>
                  <a:pt x="4277410" y="2515011"/>
                </a:lnTo>
                <a:lnTo>
                  <a:pt x="4150554" y="2600810"/>
                </a:lnTo>
                <a:lnTo>
                  <a:pt x="4013627" y="2680299"/>
                </a:lnTo>
                <a:lnTo>
                  <a:pt x="3867254" y="2753085"/>
                </a:lnTo>
                <a:lnTo>
                  <a:pt x="3712063" y="2818776"/>
                </a:lnTo>
                <a:lnTo>
                  <a:pt x="3548677" y="2876980"/>
                </a:lnTo>
                <a:lnTo>
                  <a:pt x="3377724" y="2927306"/>
                </a:lnTo>
                <a:lnTo>
                  <a:pt x="3199828" y="2969360"/>
                </a:lnTo>
                <a:lnTo>
                  <a:pt x="3015616" y="3002751"/>
                </a:lnTo>
                <a:lnTo>
                  <a:pt x="2825714" y="3027088"/>
                </a:lnTo>
                <a:lnTo>
                  <a:pt x="2630746" y="3041977"/>
                </a:lnTo>
                <a:lnTo>
                  <a:pt x="2431339" y="3047027"/>
                </a:lnTo>
                <a:lnTo>
                  <a:pt x="2231932" y="3041977"/>
                </a:lnTo>
                <a:lnTo>
                  <a:pt x="2036964" y="3027088"/>
                </a:lnTo>
                <a:lnTo>
                  <a:pt x="1847062" y="3002751"/>
                </a:lnTo>
                <a:lnTo>
                  <a:pt x="1662850" y="2969360"/>
                </a:lnTo>
                <a:lnTo>
                  <a:pt x="1484954" y="2927306"/>
                </a:lnTo>
                <a:lnTo>
                  <a:pt x="1314001" y="2876980"/>
                </a:lnTo>
                <a:lnTo>
                  <a:pt x="1150616" y="2818776"/>
                </a:lnTo>
                <a:lnTo>
                  <a:pt x="995424" y="2753085"/>
                </a:lnTo>
                <a:lnTo>
                  <a:pt x="849052" y="2680299"/>
                </a:lnTo>
                <a:lnTo>
                  <a:pt x="712124" y="2600810"/>
                </a:lnTo>
                <a:lnTo>
                  <a:pt x="585268" y="2515011"/>
                </a:lnTo>
                <a:lnTo>
                  <a:pt x="469109" y="2423292"/>
                </a:lnTo>
                <a:lnTo>
                  <a:pt x="364271" y="2326047"/>
                </a:lnTo>
                <a:lnTo>
                  <a:pt x="271382" y="2223667"/>
                </a:lnTo>
                <a:lnTo>
                  <a:pt x="191067" y="2116545"/>
                </a:lnTo>
                <a:lnTo>
                  <a:pt x="123951" y="2005072"/>
                </a:lnTo>
                <a:lnTo>
                  <a:pt x="70661" y="1889640"/>
                </a:lnTo>
                <a:lnTo>
                  <a:pt x="31822" y="1770642"/>
                </a:lnTo>
                <a:lnTo>
                  <a:pt x="8059" y="1648469"/>
                </a:lnTo>
                <a:lnTo>
                  <a:pt x="0" y="1523513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" name="object 6"/>
          <p:cNvSpPr/>
          <p:nvPr/>
        </p:nvSpPr>
        <p:spPr>
          <a:xfrm>
            <a:off x="9661529" y="1246926"/>
            <a:ext cx="336161" cy="336931"/>
          </a:xfrm>
          <a:custGeom>
            <a:avLst/>
            <a:gdLst/>
            <a:ahLst/>
            <a:cxnLst/>
            <a:rect l="l" t="t" r="r" b="b"/>
            <a:pathLst>
              <a:path w="554355" h="555625">
                <a:moveTo>
                  <a:pt x="277059" y="0"/>
                </a:moveTo>
                <a:lnTo>
                  <a:pt x="232127" y="3633"/>
                </a:lnTo>
                <a:lnTo>
                  <a:pt x="189501" y="14153"/>
                </a:lnTo>
                <a:lnTo>
                  <a:pt x="149750" y="30988"/>
                </a:lnTo>
                <a:lnTo>
                  <a:pt x="113447" y="53567"/>
                </a:lnTo>
                <a:lnTo>
                  <a:pt x="81162" y="81319"/>
                </a:lnTo>
                <a:lnTo>
                  <a:pt x="53466" y="113673"/>
                </a:lnTo>
                <a:lnTo>
                  <a:pt x="30931" y="150058"/>
                </a:lnTo>
                <a:lnTo>
                  <a:pt x="14128" y="189903"/>
                </a:lnTo>
                <a:lnTo>
                  <a:pt x="3627" y="232636"/>
                </a:lnTo>
                <a:lnTo>
                  <a:pt x="0" y="277687"/>
                </a:lnTo>
                <a:lnTo>
                  <a:pt x="918" y="300467"/>
                </a:lnTo>
                <a:lnTo>
                  <a:pt x="8054" y="344431"/>
                </a:lnTo>
                <a:lnTo>
                  <a:pt x="21777" y="385791"/>
                </a:lnTo>
                <a:lnTo>
                  <a:pt x="41518" y="423977"/>
                </a:lnTo>
                <a:lnTo>
                  <a:pt x="66705" y="458418"/>
                </a:lnTo>
                <a:lnTo>
                  <a:pt x="96766" y="488543"/>
                </a:lnTo>
                <a:lnTo>
                  <a:pt x="131132" y="513780"/>
                </a:lnTo>
                <a:lnTo>
                  <a:pt x="169230" y="533558"/>
                </a:lnTo>
                <a:lnTo>
                  <a:pt x="210490" y="547307"/>
                </a:lnTo>
                <a:lnTo>
                  <a:pt x="254341" y="554455"/>
                </a:lnTo>
                <a:lnTo>
                  <a:pt x="277059" y="555375"/>
                </a:lnTo>
                <a:lnTo>
                  <a:pt x="299777" y="554455"/>
                </a:lnTo>
                <a:lnTo>
                  <a:pt x="343628" y="547307"/>
                </a:lnTo>
                <a:lnTo>
                  <a:pt x="384888" y="533558"/>
                </a:lnTo>
                <a:lnTo>
                  <a:pt x="422986" y="513780"/>
                </a:lnTo>
                <a:lnTo>
                  <a:pt x="457352" y="488543"/>
                </a:lnTo>
                <a:lnTo>
                  <a:pt x="487413" y="458418"/>
                </a:lnTo>
                <a:lnTo>
                  <a:pt x="512600" y="423977"/>
                </a:lnTo>
                <a:lnTo>
                  <a:pt x="532341" y="385791"/>
                </a:lnTo>
                <a:lnTo>
                  <a:pt x="546065" y="344431"/>
                </a:lnTo>
                <a:lnTo>
                  <a:pt x="553200" y="300467"/>
                </a:lnTo>
                <a:lnTo>
                  <a:pt x="554119" y="277687"/>
                </a:lnTo>
                <a:lnTo>
                  <a:pt x="553200" y="254908"/>
                </a:lnTo>
                <a:lnTo>
                  <a:pt x="546065" y="210944"/>
                </a:lnTo>
                <a:lnTo>
                  <a:pt x="532341" y="169584"/>
                </a:lnTo>
                <a:lnTo>
                  <a:pt x="512600" y="131397"/>
                </a:lnTo>
                <a:lnTo>
                  <a:pt x="487413" y="96957"/>
                </a:lnTo>
                <a:lnTo>
                  <a:pt x="457352" y="66832"/>
                </a:lnTo>
                <a:lnTo>
                  <a:pt x="422986" y="41595"/>
                </a:lnTo>
                <a:lnTo>
                  <a:pt x="384888" y="21817"/>
                </a:lnTo>
                <a:lnTo>
                  <a:pt x="343628" y="8068"/>
                </a:lnTo>
                <a:lnTo>
                  <a:pt x="299777" y="920"/>
                </a:lnTo>
                <a:lnTo>
                  <a:pt x="2770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7" name="object 7"/>
          <p:cNvSpPr/>
          <p:nvPr/>
        </p:nvSpPr>
        <p:spPr>
          <a:xfrm>
            <a:off x="9661529" y="1246926"/>
            <a:ext cx="336161" cy="336931"/>
          </a:xfrm>
          <a:custGeom>
            <a:avLst/>
            <a:gdLst/>
            <a:ahLst/>
            <a:cxnLst/>
            <a:rect l="l" t="t" r="r" b="b"/>
            <a:pathLst>
              <a:path w="554355" h="555625">
                <a:moveTo>
                  <a:pt x="0" y="277687"/>
                </a:moveTo>
                <a:lnTo>
                  <a:pt x="3627" y="232636"/>
                </a:lnTo>
                <a:lnTo>
                  <a:pt x="14128" y="189903"/>
                </a:lnTo>
                <a:lnTo>
                  <a:pt x="30931" y="150058"/>
                </a:lnTo>
                <a:lnTo>
                  <a:pt x="53466" y="113673"/>
                </a:lnTo>
                <a:lnTo>
                  <a:pt x="81162" y="81319"/>
                </a:lnTo>
                <a:lnTo>
                  <a:pt x="113447" y="53567"/>
                </a:lnTo>
                <a:lnTo>
                  <a:pt x="149750" y="30988"/>
                </a:lnTo>
                <a:lnTo>
                  <a:pt x="189501" y="14153"/>
                </a:lnTo>
                <a:lnTo>
                  <a:pt x="232127" y="3633"/>
                </a:lnTo>
                <a:lnTo>
                  <a:pt x="277059" y="0"/>
                </a:lnTo>
                <a:lnTo>
                  <a:pt x="299777" y="920"/>
                </a:lnTo>
                <a:lnTo>
                  <a:pt x="343628" y="8068"/>
                </a:lnTo>
                <a:lnTo>
                  <a:pt x="384888" y="21817"/>
                </a:lnTo>
                <a:lnTo>
                  <a:pt x="422986" y="41595"/>
                </a:lnTo>
                <a:lnTo>
                  <a:pt x="457352" y="66832"/>
                </a:lnTo>
                <a:lnTo>
                  <a:pt x="487413" y="96957"/>
                </a:lnTo>
                <a:lnTo>
                  <a:pt x="512600" y="131397"/>
                </a:lnTo>
                <a:lnTo>
                  <a:pt x="532341" y="169584"/>
                </a:lnTo>
                <a:lnTo>
                  <a:pt x="546065" y="210944"/>
                </a:lnTo>
                <a:lnTo>
                  <a:pt x="553200" y="254908"/>
                </a:lnTo>
                <a:lnTo>
                  <a:pt x="554119" y="277687"/>
                </a:lnTo>
                <a:lnTo>
                  <a:pt x="553200" y="300467"/>
                </a:lnTo>
                <a:lnTo>
                  <a:pt x="546065" y="344431"/>
                </a:lnTo>
                <a:lnTo>
                  <a:pt x="532341" y="385791"/>
                </a:lnTo>
                <a:lnTo>
                  <a:pt x="512600" y="423977"/>
                </a:lnTo>
                <a:lnTo>
                  <a:pt x="487413" y="458418"/>
                </a:lnTo>
                <a:lnTo>
                  <a:pt x="457352" y="488543"/>
                </a:lnTo>
                <a:lnTo>
                  <a:pt x="422986" y="513780"/>
                </a:lnTo>
                <a:lnTo>
                  <a:pt x="384888" y="533558"/>
                </a:lnTo>
                <a:lnTo>
                  <a:pt x="343628" y="547307"/>
                </a:lnTo>
                <a:lnTo>
                  <a:pt x="299777" y="554455"/>
                </a:lnTo>
                <a:lnTo>
                  <a:pt x="277059" y="555375"/>
                </a:lnTo>
                <a:lnTo>
                  <a:pt x="254341" y="554455"/>
                </a:lnTo>
                <a:lnTo>
                  <a:pt x="210490" y="547307"/>
                </a:lnTo>
                <a:lnTo>
                  <a:pt x="169230" y="533558"/>
                </a:lnTo>
                <a:lnTo>
                  <a:pt x="131132" y="513780"/>
                </a:lnTo>
                <a:lnTo>
                  <a:pt x="96766" y="488543"/>
                </a:lnTo>
                <a:lnTo>
                  <a:pt x="66705" y="458418"/>
                </a:lnTo>
                <a:lnTo>
                  <a:pt x="41518" y="423977"/>
                </a:lnTo>
                <a:lnTo>
                  <a:pt x="21777" y="385791"/>
                </a:lnTo>
                <a:lnTo>
                  <a:pt x="8054" y="344431"/>
                </a:lnTo>
                <a:lnTo>
                  <a:pt x="918" y="300467"/>
                </a:lnTo>
                <a:lnTo>
                  <a:pt x="0" y="277687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8" name="object 8"/>
          <p:cNvSpPr/>
          <p:nvPr/>
        </p:nvSpPr>
        <p:spPr>
          <a:xfrm>
            <a:off x="10114126" y="1492282"/>
            <a:ext cx="198308" cy="197538"/>
          </a:xfrm>
          <a:custGeom>
            <a:avLst/>
            <a:gdLst/>
            <a:ahLst/>
            <a:cxnLst/>
            <a:rect l="l" t="t" r="r" b="b"/>
            <a:pathLst>
              <a:path w="327025" h="325755">
                <a:moveTo>
                  <a:pt x="161045" y="0"/>
                </a:moveTo>
                <a:lnTo>
                  <a:pt x="118144" y="6291"/>
                </a:lnTo>
                <a:lnTo>
                  <a:pt x="79649" y="22932"/>
                </a:lnTo>
                <a:lnTo>
                  <a:pt x="47073" y="48407"/>
                </a:lnTo>
                <a:lnTo>
                  <a:pt x="21930" y="81203"/>
                </a:lnTo>
                <a:lnTo>
                  <a:pt x="5735" y="119805"/>
                </a:lnTo>
                <a:lnTo>
                  <a:pt x="0" y="162701"/>
                </a:lnTo>
                <a:lnTo>
                  <a:pt x="148" y="169700"/>
                </a:lnTo>
                <a:lnTo>
                  <a:pt x="7448" y="211302"/>
                </a:lnTo>
                <a:lnTo>
                  <a:pt x="24806" y="248554"/>
                </a:lnTo>
                <a:lnTo>
                  <a:pt x="50936" y="280020"/>
                </a:lnTo>
                <a:lnTo>
                  <a:pt x="84550" y="304261"/>
                </a:lnTo>
                <a:lnTo>
                  <a:pt x="124359" y="319840"/>
                </a:lnTo>
                <a:lnTo>
                  <a:pt x="169077" y="325321"/>
                </a:lnTo>
                <a:lnTo>
                  <a:pt x="183506" y="324191"/>
                </a:lnTo>
                <a:lnTo>
                  <a:pt x="224296" y="313660"/>
                </a:lnTo>
                <a:lnTo>
                  <a:pt x="260212" y="293466"/>
                </a:lnTo>
                <a:lnTo>
                  <a:pt x="289795" y="264957"/>
                </a:lnTo>
                <a:lnTo>
                  <a:pt x="311588" y="229480"/>
                </a:lnTo>
                <a:lnTo>
                  <a:pt x="324133" y="188381"/>
                </a:lnTo>
                <a:lnTo>
                  <a:pt x="326638" y="158525"/>
                </a:lnTo>
                <a:lnTo>
                  <a:pt x="325628" y="144043"/>
                </a:lnTo>
                <a:lnTo>
                  <a:pt x="315343" y="103063"/>
                </a:lnTo>
                <a:lnTo>
                  <a:pt x="295282" y="66941"/>
                </a:lnTo>
                <a:lnTo>
                  <a:pt x="266865" y="37158"/>
                </a:lnTo>
                <a:lnTo>
                  <a:pt x="231514" y="15196"/>
                </a:lnTo>
                <a:lnTo>
                  <a:pt x="190649" y="2538"/>
                </a:lnTo>
                <a:lnTo>
                  <a:pt x="1610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9" name="object 9"/>
          <p:cNvSpPr/>
          <p:nvPr/>
        </p:nvSpPr>
        <p:spPr>
          <a:xfrm>
            <a:off x="10114126" y="1492282"/>
            <a:ext cx="198308" cy="197538"/>
          </a:xfrm>
          <a:custGeom>
            <a:avLst/>
            <a:gdLst/>
            <a:ahLst/>
            <a:cxnLst/>
            <a:rect l="l" t="t" r="r" b="b"/>
            <a:pathLst>
              <a:path w="327025" h="325755">
                <a:moveTo>
                  <a:pt x="0" y="162701"/>
                </a:moveTo>
                <a:lnTo>
                  <a:pt x="5735" y="119805"/>
                </a:lnTo>
                <a:lnTo>
                  <a:pt x="21930" y="81203"/>
                </a:lnTo>
                <a:lnTo>
                  <a:pt x="47073" y="48407"/>
                </a:lnTo>
                <a:lnTo>
                  <a:pt x="79649" y="22932"/>
                </a:lnTo>
                <a:lnTo>
                  <a:pt x="118144" y="6291"/>
                </a:lnTo>
                <a:lnTo>
                  <a:pt x="161045" y="0"/>
                </a:lnTo>
                <a:lnTo>
                  <a:pt x="176048" y="642"/>
                </a:lnTo>
                <a:lnTo>
                  <a:pt x="218435" y="9869"/>
                </a:lnTo>
                <a:lnTo>
                  <a:pt x="255782" y="28895"/>
                </a:lnTo>
                <a:lnTo>
                  <a:pt x="286668" y="56236"/>
                </a:lnTo>
                <a:lnTo>
                  <a:pt x="309672" y="90410"/>
                </a:lnTo>
                <a:lnTo>
                  <a:pt x="323374" y="129935"/>
                </a:lnTo>
                <a:lnTo>
                  <a:pt x="326638" y="158525"/>
                </a:lnTo>
                <a:lnTo>
                  <a:pt x="326007" y="173666"/>
                </a:lnTo>
                <a:lnTo>
                  <a:pt x="316869" y="216338"/>
                </a:lnTo>
                <a:lnTo>
                  <a:pt x="297997" y="253839"/>
                </a:lnTo>
                <a:lnTo>
                  <a:pt x="270849" y="284821"/>
                </a:lnTo>
                <a:lnTo>
                  <a:pt x="236882" y="307936"/>
                </a:lnTo>
                <a:lnTo>
                  <a:pt x="197554" y="321837"/>
                </a:lnTo>
                <a:lnTo>
                  <a:pt x="169077" y="325321"/>
                </a:lnTo>
                <a:lnTo>
                  <a:pt x="153705" y="324704"/>
                </a:lnTo>
                <a:lnTo>
                  <a:pt x="110481" y="315698"/>
                </a:lnTo>
                <a:lnTo>
                  <a:pt x="72593" y="297072"/>
                </a:lnTo>
                <a:lnTo>
                  <a:pt x="41331" y="270263"/>
                </a:lnTo>
                <a:lnTo>
                  <a:pt x="17982" y="236709"/>
                </a:lnTo>
                <a:lnTo>
                  <a:pt x="3833" y="197847"/>
                </a:lnTo>
                <a:lnTo>
                  <a:pt x="0" y="162701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0" name="object 10"/>
          <p:cNvSpPr/>
          <p:nvPr/>
        </p:nvSpPr>
        <p:spPr>
          <a:xfrm>
            <a:off x="10447857" y="1695312"/>
            <a:ext cx="139393" cy="139393"/>
          </a:xfrm>
          <a:custGeom>
            <a:avLst/>
            <a:gdLst/>
            <a:ahLst/>
            <a:cxnLst/>
            <a:rect l="l" t="t" r="r" b="b"/>
            <a:pathLst>
              <a:path w="229869" h="229869">
                <a:moveTo>
                  <a:pt x="103187" y="0"/>
                </a:moveTo>
                <a:lnTo>
                  <a:pt x="62626" y="11999"/>
                </a:lnTo>
                <a:lnTo>
                  <a:pt x="29871" y="37098"/>
                </a:lnTo>
                <a:lnTo>
                  <a:pt x="7977" y="72241"/>
                </a:lnTo>
                <a:lnTo>
                  <a:pt x="0" y="114372"/>
                </a:lnTo>
                <a:lnTo>
                  <a:pt x="861" y="128489"/>
                </a:lnTo>
                <a:lnTo>
                  <a:pt x="13466" y="168211"/>
                </a:lnTo>
                <a:lnTo>
                  <a:pt x="39003" y="200211"/>
                </a:lnTo>
                <a:lnTo>
                  <a:pt x="74766" y="221554"/>
                </a:lnTo>
                <a:lnTo>
                  <a:pt x="118050" y="229302"/>
                </a:lnTo>
                <a:lnTo>
                  <a:pt x="132131" y="228062"/>
                </a:lnTo>
                <a:lnTo>
                  <a:pt x="170748" y="214677"/>
                </a:lnTo>
                <a:lnTo>
                  <a:pt x="201748" y="188565"/>
                </a:lnTo>
                <a:lnTo>
                  <a:pt x="222338" y="152009"/>
                </a:lnTo>
                <a:lnTo>
                  <a:pt x="229724" y="107289"/>
                </a:lnTo>
                <a:lnTo>
                  <a:pt x="228057" y="93644"/>
                </a:lnTo>
                <a:lnTo>
                  <a:pt x="213768" y="56338"/>
                </a:lnTo>
                <a:lnTo>
                  <a:pt x="186976" y="26535"/>
                </a:lnTo>
                <a:lnTo>
                  <a:pt x="149506" y="6874"/>
                </a:lnTo>
                <a:lnTo>
                  <a:pt x="1031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1" name="object 11"/>
          <p:cNvSpPr/>
          <p:nvPr/>
        </p:nvSpPr>
        <p:spPr>
          <a:xfrm>
            <a:off x="10447857" y="1695312"/>
            <a:ext cx="139393" cy="139393"/>
          </a:xfrm>
          <a:custGeom>
            <a:avLst/>
            <a:gdLst/>
            <a:ahLst/>
            <a:cxnLst/>
            <a:rect l="l" t="t" r="r" b="b"/>
            <a:pathLst>
              <a:path w="229869" h="229869">
                <a:moveTo>
                  <a:pt x="0" y="114372"/>
                </a:moveTo>
                <a:lnTo>
                  <a:pt x="7977" y="72241"/>
                </a:lnTo>
                <a:lnTo>
                  <a:pt x="29871" y="37098"/>
                </a:lnTo>
                <a:lnTo>
                  <a:pt x="62626" y="11999"/>
                </a:lnTo>
                <a:lnTo>
                  <a:pt x="103187" y="0"/>
                </a:lnTo>
                <a:lnTo>
                  <a:pt x="119497" y="708"/>
                </a:lnTo>
                <a:lnTo>
                  <a:pt x="163069" y="12138"/>
                </a:lnTo>
                <a:lnTo>
                  <a:pt x="197183" y="35473"/>
                </a:lnTo>
                <a:lnTo>
                  <a:pt x="220011" y="68071"/>
                </a:lnTo>
                <a:lnTo>
                  <a:pt x="229724" y="107289"/>
                </a:lnTo>
                <a:lnTo>
                  <a:pt x="228902" y="122962"/>
                </a:lnTo>
                <a:lnTo>
                  <a:pt x="216804" y="165214"/>
                </a:lnTo>
                <a:lnTo>
                  <a:pt x="192433" y="198542"/>
                </a:lnTo>
                <a:lnTo>
                  <a:pt x="158584" y="220665"/>
                </a:lnTo>
                <a:lnTo>
                  <a:pt x="118050" y="229302"/>
                </a:lnTo>
                <a:lnTo>
                  <a:pt x="102953" y="228411"/>
                </a:lnTo>
                <a:lnTo>
                  <a:pt x="61876" y="215805"/>
                </a:lnTo>
                <a:lnTo>
                  <a:pt x="29221" y="190584"/>
                </a:lnTo>
                <a:lnTo>
                  <a:pt x="7694" y="155683"/>
                </a:lnTo>
                <a:lnTo>
                  <a:pt x="0" y="114372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2" name="object 12"/>
          <p:cNvSpPr/>
          <p:nvPr/>
        </p:nvSpPr>
        <p:spPr>
          <a:xfrm>
            <a:off x="7184821" y="551649"/>
            <a:ext cx="1770002" cy="11200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3" name="object 13"/>
          <p:cNvSpPr/>
          <p:nvPr/>
        </p:nvSpPr>
        <p:spPr>
          <a:xfrm>
            <a:off x="7217204" y="571079"/>
            <a:ext cx="1705236" cy="1055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4" name="object 14"/>
          <p:cNvSpPr/>
          <p:nvPr/>
        </p:nvSpPr>
        <p:spPr>
          <a:xfrm>
            <a:off x="7217205" y="571079"/>
            <a:ext cx="1705451" cy="1055462"/>
          </a:xfrm>
          <a:custGeom>
            <a:avLst/>
            <a:gdLst/>
            <a:ahLst/>
            <a:cxnLst/>
            <a:rect l="l" t="t" r="r" b="b"/>
            <a:pathLst>
              <a:path w="2812415" h="1740535">
                <a:moveTo>
                  <a:pt x="0" y="1740261"/>
                </a:moveTo>
                <a:lnTo>
                  <a:pt x="2812060" y="1740261"/>
                </a:lnTo>
                <a:lnTo>
                  <a:pt x="2812060" y="0"/>
                </a:lnTo>
                <a:lnTo>
                  <a:pt x="0" y="0"/>
                </a:lnTo>
                <a:lnTo>
                  <a:pt x="0" y="1740261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5" name="object 15"/>
          <p:cNvSpPr/>
          <p:nvPr/>
        </p:nvSpPr>
        <p:spPr>
          <a:xfrm>
            <a:off x="4063231" y="1645732"/>
            <a:ext cx="3126339" cy="2266105"/>
          </a:xfrm>
          <a:custGeom>
            <a:avLst/>
            <a:gdLst/>
            <a:ahLst/>
            <a:cxnLst/>
            <a:rect l="l" t="t" r="r" b="b"/>
            <a:pathLst>
              <a:path w="5155565" h="3736975">
                <a:moveTo>
                  <a:pt x="2511028" y="0"/>
                </a:moveTo>
                <a:lnTo>
                  <a:pt x="2313264" y="7889"/>
                </a:lnTo>
                <a:lnTo>
                  <a:pt x="2116604" y="25284"/>
                </a:lnTo>
                <a:lnTo>
                  <a:pt x="1921986" y="52214"/>
                </a:lnTo>
                <a:lnTo>
                  <a:pt x="1730348" y="88710"/>
                </a:lnTo>
                <a:lnTo>
                  <a:pt x="1542626" y="134800"/>
                </a:lnTo>
                <a:lnTo>
                  <a:pt x="1359757" y="190516"/>
                </a:lnTo>
                <a:lnTo>
                  <a:pt x="1182679" y="255886"/>
                </a:lnTo>
                <a:lnTo>
                  <a:pt x="1012330" y="330940"/>
                </a:lnTo>
                <a:lnTo>
                  <a:pt x="849645" y="415709"/>
                </a:lnTo>
                <a:lnTo>
                  <a:pt x="698417" y="508423"/>
                </a:lnTo>
                <a:lnTo>
                  <a:pt x="561843" y="606902"/>
                </a:lnTo>
                <a:lnTo>
                  <a:pt x="439971" y="710558"/>
                </a:lnTo>
                <a:lnTo>
                  <a:pt x="332850" y="818806"/>
                </a:lnTo>
                <a:lnTo>
                  <a:pt x="240526" y="931057"/>
                </a:lnTo>
                <a:lnTo>
                  <a:pt x="163047" y="1046725"/>
                </a:lnTo>
                <a:lnTo>
                  <a:pt x="100461" y="1165223"/>
                </a:lnTo>
                <a:lnTo>
                  <a:pt x="52816" y="1285964"/>
                </a:lnTo>
                <a:lnTo>
                  <a:pt x="20158" y="1408361"/>
                </a:lnTo>
                <a:lnTo>
                  <a:pt x="2537" y="1531827"/>
                </a:lnTo>
                <a:lnTo>
                  <a:pt x="0" y="1655775"/>
                </a:lnTo>
                <a:lnTo>
                  <a:pt x="12593" y="1779619"/>
                </a:lnTo>
                <a:lnTo>
                  <a:pt x="40366" y="1902771"/>
                </a:lnTo>
                <a:lnTo>
                  <a:pt x="83365" y="2024644"/>
                </a:lnTo>
                <a:lnTo>
                  <a:pt x="141638" y="2144652"/>
                </a:lnTo>
                <a:lnTo>
                  <a:pt x="215233" y="2262207"/>
                </a:lnTo>
                <a:lnTo>
                  <a:pt x="304198" y="2376723"/>
                </a:lnTo>
                <a:lnTo>
                  <a:pt x="408580" y="2487612"/>
                </a:lnTo>
                <a:lnTo>
                  <a:pt x="528427" y="2594288"/>
                </a:lnTo>
                <a:lnTo>
                  <a:pt x="663787" y="2696163"/>
                </a:lnTo>
                <a:lnTo>
                  <a:pt x="30926" y="3736446"/>
                </a:lnTo>
                <a:lnTo>
                  <a:pt x="1450464" y="3066309"/>
                </a:lnTo>
                <a:lnTo>
                  <a:pt x="3702704" y="3066309"/>
                </a:lnTo>
                <a:lnTo>
                  <a:pt x="3799695" y="3035902"/>
                </a:lnTo>
                <a:lnTo>
                  <a:pt x="3932595" y="2987842"/>
                </a:lnTo>
                <a:lnTo>
                  <a:pt x="4061454" y="2934564"/>
                </a:lnTo>
                <a:lnTo>
                  <a:pt x="4185875" y="2876103"/>
                </a:lnTo>
                <a:lnTo>
                  <a:pt x="4305456" y="2812495"/>
                </a:lnTo>
                <a:lnTo>
                  <a:pt x="4456684" y="2719781"/>
                </a:lnTo>
                <a:lnTo>
                  <a:pt x="4593258" y="2621302"/>
                </a:lnTo>
                <a:lnTo>
                  <a:pt x="4715129" y="2517646"/>
                </a:lnTo>
                <a:lnTo>
                  <a:pt x="4822251" y="2409398"/>
                </a:lnTo>
                <a:lnTo>
                  <a:pt x="4914575" y="2297147"/>
                </a:lnTo>
                <a:lnTo>
                  <a:pt x="4992054" y="2181479"/>
                </a:lnTo>
                <a:lnTo>
                  <a:pt x="5054640" y="2062981"/>
                </a:lnTo>
                <a:lnTo>
                  <a:pt x="5102285" y="1942240"/>
                </a:lnTo>
                <a:lnTo>
                  <a:pt x="5134942" y="1819843"/>
                </a:lnTo>
                <a:lnTo>
                  <a:pt x="5152564" y="1696377"/>
                </a:lnTo>
                <a:lnTo>
                  <a:pt x="5155101" y="1572429"/>
                </a:lnTo>
                <a:lnTo>
                  <a:pt x="5142508" y="1448585"/>
                </a:lnTo>
                <a:lnTo>
                  <a:pt x="5114735" y="1325433"/>
                </a:lnTo>
                <a:lnTo>
                  <a:pt x="5071736" y="1203560"/>
                </a:lnTo>
                <a:lnTo>
                  <a:pt x="5013463" y="1083552"/>
                </a:lnTo>
                <a:lnTo>
                  <a:pt x="4939868" y="965997"/>
                </a:lnTo>
                <a:lnTo>
                  <a:pt x="4850903" y="851481"/>
                </a:lnTo>
                <a:lnTo>
                  <a:pt x="4746521" y="740592"/>
                </a:lnTo>
                <a:lnTo>
                  <a:pt x="4626674" y="633916"/>
                </a:lnTo>
                <a:lnTo>
                  <a:pt x="4491314" y="532041"/>
                </a:lnTo>
                <a:lnTo>
                  <a:pt x="4343252" y="437340"/>
                </a:lnTo>
                <a:lnTo>
                  <a:pt x="4185986" y="351816"/>
                </a:lnTo>
                <a:lnTo>
                  <a:pt x="4020452" y="275499"/>
                </a:lnTo>
                <a:lnTo>
                  <a:pt x="3847588" y="208419"/>
                </a:lnTo>
                <a:lnTo>
                  <a:pt x="3668332" y="150606"/>
                </a:lnTo>
                <a:lnTo>
                  <a:pt x="3483620" y="102089"/>
                </a:lnTo>
                <a:lnTo>
                  <a:pt x="3294390" y="62899"/>
                </a:lnTo>
                <a:lnTo>
                  <a:pt x="3101578" y="33065"/>
                </a:lnTo>
                <a:lnTo>
                  <a:pt x="2906122" y="12617"/>
                </a:lnTo>
                <a:lnTo>
                  <a:pt x="2708960" y="1586"/>
                </a:lnTo>
                <a:lnTo>
                  <a:pt x="2511028" y="0"/>
                </a:lnTo>
                <a:close/>
              </a:path>
              <a:path w="5155565" h="3736975">
                <a:moveTo>
                  <a:pt x="3702704" y="3066309"/>
                </a:moveTo>
                <a:lnTo>
                  <a:pt x="1450464" y="3066309"/>
                </a:lnTo>
                <a:lnTo>
                  <a:pt x="1593576" y="3106551"/>
                </a:lnTo>
                <a:lnTo>
                  <a:pt x="1739050" y="3141008"/>
                </a:lnTo>
                <a:lnTo>
                  <a:pt x="1886486" y="3169718"/>
                </a:lnTo>
                <a:lnTo>
                  <a:pt x="2035485" y="3192714"/>
                </a:lnTo>
                <a:lnTo>
                  <a:pt x="2185646" y="3210032"/>
                </a:lnTo>
                <a:lnTo>
                  <a:pt x="2336570" y="3221707"/>
                </a:lnTo>
                <a:lnTo>
                  <a:pt x="2487855" y="3227776"/>
                </a:lnTo>
                <a:lnTo>
                  <a:pt x="2639102" y="3228273"/>
                </a:lnTo>
                <a:lnTo>
                  <a:pt x="2789912" y="3223233"/>
                </a:lnTo>
                <a:lnTo>
                  <a:pt x="2939882" y="3212692"/>
                </a:lnTo>
                <a:lnTo>
                  <a:pt x="3088615" y="3196685"/>
                </a:lnTo>
                <a:lnTo>
                  <a:pt x="3235708" y="3175248"/>
                </a:lnTo>
                <a:lnTo>
                  <a:pt x="3380763" y="3148416"/>
                </a:lnTo>
                <a:lnTo>
                  <a:pt x="3523380" y="3116224"/>
                </a:lnTo>
                <a:lnTo>
                  <a:pt x="3663157" y="3078707"/>
                </a:lnTo>
                <a:lnTo>
                  <a:pt x="3702704" y="30663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6" name="object 16"/>
          <p:cNvSpPr/>
          <p:nvPr/>
        </p:nvSpPr>
        <p:spPr>
          <a:xfrm>
            <a:off x="4063231" y="1645732"/>
            <a:ext cx="3126339" cy="2266105"/>
          </a:xfrm>
          <a:custGeom>
            <a:avLst/>
            <a:gdLst/>
            <a:ahLst/>
            <a:cxnLst/>
            <a:rect l="l" t="t" r="r" b="b"/>
            <a:pathLst>
              <a:path w="5155565" h="3736975">
                <a:moveTo>
                  <a:pt x="30926" y="3736446"/>
                </a:moveTo>
                <a:lnTo>
                  <a:pt x="663787" y="2696163"/>
                </a:lnTo>
                <a:lnTo>
                  <a:pt x="528427" y="2594288"/>
                </a:lnTo>
                <a:lnTo>
                  <a:pt x="408580" y="2487612"/>
                </a:lnTo>
                <a:lnTo>
                  <a:pt x="304198" y="2376723"/>
                </a:lnTo>
                <a:lnTo>
                  <a:pt x="215233" y="2262207"/>
                </a:lnTo>
                <a:lnTo>
                  <a:pt x="141638" y="2144652"/>
                </a:lnTo>
                <a:lnTo>
                  <a:pt x="83365" y="2024644"/>
                </a:lnTo>
                <a:lnTo>
                  <a:pt x="40366" y="1902771"/>
                </a:lnTo>
                <a:lnTo>
                  <a:pt x="12593" y="1779619"/>
                </a:lnTo>
                <a:lnTo>
                  <a:pt x="0" y="1655775"/>
                </a:lnTo>
                <a:lnTo>
                  <a:pt x="2537" y="1531827"/>
                </a:lnTo>
                <a:lnTo>
                  <a:pt x="20158" y="1408361"/>
                </a:lnTo>
                <a:lnTo>
                  <a:pt x="52816" y="1285964"/>
                </a:lnTo>
                <a:lnTo>
                  <a:pt x="100461" y="1165223"/>
                </a:lnTo>
                <a:lnTo>
                  <a:pt x="163047" y="1046725"/>
                </a:lnTo>
                <a:lnTo>
                  <a:pt x="240526" y="931057"/>
                </a:lnTo>
                <a:lnTo>
                  <a:pt x="332850" y="818806"/>
                </a:lnTo>
                <a:lnTo>
                  <a:pt x="439971" y="710558"/>
                </a:lnTo>
                <a:lnTo>
                  <a:pt x="561843" y="606902"/>
                </a:lnTo>
                <a:lnTo>
                  <a:pt x="698417" y="508423"/>
                </a:lnTo>
                <a:lnTo>
                  <a:pt x="849645" y="415709"/>
                </a:lnTo>
                <a:lnTo>
                  <a:pt x="1012330" y="330940"/>
                </a:lnTo>
                <a:lnTo>
                  <a:pt x="1182679" y="255886"/>
                </a:lnTo>
                <a:lnTo>
                  <a:pt x="1359757" y="190516"/>
                </a:lnTo>
                <a:lnTo>
                  <a:pt x="1542626" y="134800"/>
                </a:lnTo>
                <a:lnTo>
                  <a:pt x="1730348" y="88710"/>
                </a:lnTo>
                <a:lnTo>
                  <a:pt x="1921986" y="52214"/>
                </a:lnTo>
                <a:lnTo>
                  <a:pt x="2116604" y="25284"/>
                </a:lnTo>
                <a:lnTo>
                  <a:pt x="2313264" y="7889"/>
                </a:lnTo>
                <a:lnTo>
                  <a:pt x="2511028" y="0"/>
                </a:lnTo>
                <a:lnTo>
                  <a:pt x="2708960" y="1586"/>
                </a:lnTo>
                <a:lnTo>
                  <a:pt x="2906122" y="12617"/>
                </a:lnTo>
                <a:lnTo>
                  <a:pt x="3101578" y="33065"/>
                </a:lnTo>
                <a:lnTo>
                  <a:pt x="3294390" y="62899"/>
                </a:lnTo>
                <a:lnTo>
                  <a:pt x="3483620" y="102089"/>
                </a:lnTo>
                <a:lnTo>
                  <a:pt x="3668332" y="150606"/>
                </a:lnTo>
                <a:lnTo>
                  <a:pt x="3847588" y="208419"/>
                </a:lnTo>
                <a:lnTo>
                  <a:pt x="4020452" y="275499"/>
                </a:lnTo>
                <a:lnTo>
                  <a:pt x="4185986" y="351816"/>
                </a:lnTo>
                <a:lnTo>
                  <a:pt x="4343252" y="437340"/>
                </a:lnTo>
                <a:lnTo>
                  <a:pt x="4491314" y="532041"/>
                </a:lnTo>
                <a:lnTo>
                  <a:pt x="4626674" y="633916"/>
                </a:lnTo>
                <a:lnTo>
                  <a:pt x="4746521" y="740592"/>
                </a:lnTo>
                <a:lnTo>
                  <a:pt x="4850903" y="851481"/>
                </a:lnTo>
                <a:lnTo>
                  <a:pt x="4939868" y="965997"/>
                </a:lnTo>
                <a:lnTo>
                  <a:pt x="5013463" y="1083552"/>
                </a:lnTo>
                <a:lnTo>
                  <a:pt x="5071736" y="1203560"/>
                </a:lnTo>
                <a:lnTo>
                  <a:pt x="5114735" y="1325433"/>
                </a:lnTo>
                <a:lnTo>
                  <a:pt x="5142508" y="1448585"/>
                </a:lnTo>
                <a:lnTo>
                  <a:pt x="5155101" y="1572429"/>
                </a:lnTo>
                <a:lnTo>
                  <a:pt x="5152564" y="1696377"/>
                </a:lnTo>
                <a:lnTo>
                  <a:pt x="5134942" y="1819843"/>
                </a:lnTo>
                <a:lnTo>
                  <a:pt x="5102285" y="1942240"/>
                </a:lnTo>
                <a:lnTo>
                  <a:pt x="5054640" y="2062981"/>
                </a:lnTo>
                <a:lnTo>
                  <a:pt x="4992054" y="2181479"/>
                </a:lnTo>
                <a:lnTo>
                  <a:pt x="4914575" y="2297147"/>
                </a:lnTo>
                <a:lnTo>
                  <a:pt x="4822251" y="2409398"/>
                </a:lnTo>
                <a:lnTo>
                  <a:pt x="4715129" y="2517646"/>
                </a:lnTo>
                <a:lnTo>
                  <a:pt x="4593258" y="2621302"/>
                </a:lnTo>
                <a:lnTo>
                  <a:pt x="4456684" y="2719781"/>
                </a:lnTo>
                <a:lnTo>
                  <a:pt x="4305456" y="2812495"/>
                </a:lnTo>
                <a:lnTo>
                  <a:pt x="4185875" y="2876103"/>
                </a:lnTo>
                <a:lnTo>
                  <a:pt x="4061454" y="2934564"/>
                </a:lnTo>
                <a:lnTo>
                  <a:pt x="3932595" y="2987842"/>
                </a:lnTo>
                <a:lnTo>
                  <a:pt x="3799695" y="3035902"/>
                </a:lnTo>
                <a:lnTo>
                  <a:pt x="3663157" y="3078707"/>
                </a:lnTo>
                <a:lnTo>
                  <a:pt x="3523380" y="3116224"/>
                </a:lnTo>
                <a:lnTo>
                  <a:pt x="3380763" y="3148416"/>
                </a:lnTo>
                <a:lnTo>
                  <a:pt x="3235708" y="3175248"/>
                </a:lnTo>
                <a:lnTo>
                  <a:pt x="3088615" y="3196685"/>
                </a:lnTo>
                <a:lnTo>
                  <a:pt x="2939882" y="3212692"/>
                </a:lnTo>
                <a:lnTo>
                  <a:pt x="2789912" y="3223233"/>
                </a:lnTo>
                <a:lnTo>
                  <a:pt x="2639102" y="3228273"/>
                </a:lnTo>
                <a:lnTo>
                  <a:pt x="2487855" y="3227776"/>
                </a:lnTo>
                <a:lnTo>
                  <a:pt x="2336570" y="3221707"/>
                </a:lnTo>
                <a:lnTo>
                  <a:pt x="2185646" y="3210032"/>
                </a:lnTo>
                <a:lnTo>
                  <a:pt x="2035485" y="3192714"/>
                </a:lnTo>
                <a:lnTo>
                  <a:pt x="1886486" y="3169718"/>
                </a:lnTo>
                <a:lnTo>
                  <a:pt x="1739050" y="3141008"/>
                </a:lnTo>
                <a:lnTo>
                  <a:pt x="1593576" y="3106551"/>
                </a:lnTo>
                <a:lnTo>
                  <a:pt x="1450464" y="3066309"/>
                </a:lnTo>
                <a:lnTo>
                  <a:pt x="30926" y="3736446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7" name="object 17"/>
          <p:cNvSpPr/>
          <p:nvPr/>
        </p:nvSpPr>
        <p:spPr>
          <a:xfrm>
            <a:off x="4566011" y="2230979"/>
            <a:ext cx="236203" cy="11208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8" name="object 18"/>
          <p:cNvSpPr/>
          <p:nvPr/>
        </p:nvSpPr>
        <p:spPr>
          <a:xfrm>
            <a:off x="4598394" y="2250409"/>
            <a:ext cx="171437" cy="10560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9" name="object 19"/>
          <p:cNvSpPr/>
          <p:nvPr/>
        </p:nvSpPr>
        <p:spPr>
          <a:xfrm>
            <a:off x="4598393" y="2250409"/>
            <a:ext cx="171739" cy="1056232"/>
          </a:xfrm>
          <a:custGeom>
            <a:avLst/>
            <a:gdLst/>
            <a:ahLst/>
            <a:cxnLst/>
            <a:rect l="l" t="t" r="r" b="b"/>
            <a:pathLst>
              <a:path w="283209" h="1741804">
                <a:moveTo>
                  <a:pt x="0" y="1741517"/>
                </a:moveTo>
                <a:lnTo>
                  <a:pt x="282713" y="1741517"/>
                </a:lnTo>
                <a:lnTo>
                  <a:pt x="282713" y="0"/>
                </a:lnTo>
                <a:lnTo>
                  <a:pt x="0" y="0"/>
                </a:lnTo>
                <a:lnTo>
                  <a:pt x="0" y="1741517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0" name="object 20"/>
          <p:cNvSpPr/>
          <p:nvPr/>
        </p:nvSpPr>
        <p:spPr>
          <a:xfrm>
            <a:off x="4868504" y="1924677"/>
            <a:ext cx="1770002" cy="2971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1" name="object 21"/>
          <p:cNvSpPr/>
          <p:nvPr/>
        </p:nvSpPr>
        <p:spPr>
          <a:xfrm>
            <a:off x="4900886" y="1944106"/>
            <a:ext cx="1705236" cy="2323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2" name="object 22"/>
          <p:cNvSpPr/>
          <p:nvPr/>
        </p:nvSpPr>
        <p:spPr>
          <a:xfrm>
            <a:off x="4900887" y="1944106"/>
            <a:ext cx="1705451" cy="232579"/>
          </a:xfrm>
          <a:custGeom>
            <a:avLst/>
            <a:gdLst/>
            <a:ahLst/>
            <a:cxnLst/>
            <a:rect l="l" t="t" r="r" b="b"/>
            <a:pathLst>
              <a:path w="2812415" h="383539">
                <a:moveTo>
                  <a:pt x="0" y="383234"/>
                </a:moveTo>
                <a:lnTo>
                  <a:pt x="2812060" y="383234"/>
                </a:lnTo>
                <a:lnTo>
                  <a:pt x="2812060" y="0"/>
                </a:lnTo>
                <a:lnTo>
                  <a:pt x="0" y="0"/>
                </a:lnTo>
                <a:lnTo>
                  <a:pt x="0" y="383234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3" name="object 23"/>
          <p:cNvSpPr txBox="1"/>
          <p:nvPr/>
        </p:nvSpPr>
        <p:spPr>
          <a:xfrm>
            <a:off x="6585723" y="2384054"/>
            <a:ext cx="368507" cy="769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5003" spc="-3" dirty="0">
                <a:solidFill>
                  <a:srgbClr val="2D3C48"/>
                </a:solidFill>
              </a:rPr>
              <a:t>?</a:t>
            </a:r>
            <a:endParaRPr sz="5003"/>
          </a:p>
        </p:txBody>
      </p:sp>
      <p:sp>
        <p:nvSpPr>
          <p:cNvPr id="24" name="object 24"/>
          <p:cNvSpPr/>
          <p:nvPr/>
        </p:nvSpPr>
        <p:spPr>
          <a:xfrm>
            <a:off x="10603671" y="271132"/>
            <a:ext cx="1521005" cy="1301903"/>
          </a:xfrm>
          <a:custGeom>
            <a:avLst/>
            <a:gdLst/>
            <a:ahLst/>
            <a:cxnLst/>
            <a:rect l="l" t="t" r="r" b="b"/>
            <a:pathLst>
              <a:path w="2508250" h="2146935">
                <a:moveTo>
                  <a:pt x="1208948" y="0"/>
                </a:moveTo>
                <a:lnTo>
                  <a:pt x="1112583" y="5288"/>
                </a:lnTo>
                <a:lnTo>
                  <a:pt x="1017273" y="15903"/>
                </a:lnTo>
                <a:lnTo>
                  <a:pt x="923459" y="31756"/>
                </a:lnTo>
                <a:lnTo>
                  <a:pt x="831582" y="52760"/>
                </a:lnTo>
                <a:lnTo>
                  <a:pt x="742082" y="78827"/>
                </a:lnTo>
                <a:lnTo>
                  <a:pt x="655400" y="109870"/>
                </a:lnTo>
                <a:lnTo>
                  <a:pt x="571975" y="145802"/>
                </a:lnTo>
                <a:lnTo>
                  <a:pt x="492249" y="186534"/>
                </a:lnTo>
                <a:lnTo>
                  <a:pt x="416661" y="231979"/>
                </a:lnTo>
                <a:lnTo>
                  <a:pt x="345652" y="282049"/>
                </a:lnTo>
                <a:lnTo>
                  <a:pt x="279662" y="336658"/>
                </a:lnTo>
                <a:lnTo>
                  <a:pt x="219133" y="395717"/>
                </a:lnTo>
                <a:lnTo>
                  <a:pt x="164503" y="459138"/>
                </a:lnTo>
                <a:lnTo>
                  <a:pt x="117082" y="525571"/>
                </a:lnTo>
                <a:lnTo>
                  <a:pt x="77836" y="593475"/>
                </a:lnTo>
                <a:lnTo>
                  <a:pt x="46642" y="662532"/>
                </a:lnTo>
                <a:lnTo>
                  <a:pt x="23383" y="732421"/>
                </a:lnTo>
                <a:lnTo>
                  <a:pt x="7936" y="802822"/>
                </a:lnTo>
                <a:lnTo>
                  <a:pt x="182" y="873416"/>
                </a:lnTo>
                <a:lnTo>
                  <a:pt x="0" y="943882"/>
                </a:lnTo>
                <a:lnTo>
                  <a:pt x="7269" y="1013901"/>
                </a:lnTo>
                <a:lnTo>
                  <a:pt x="21870" y="1083152"/>
                </a:lnTo>
                <a:lnTo>
                  <a:pt x="43682" y="1151316"/>
                </a:lnTo>
                <a:lnTo>
                  <a:pt x="72585" y="1218073"/>
                </a:lnTo>
                <a:lnTo>
                  <a:pt x="108458" y="1283102"/>
                </a:lnTo>
                <a:lnTo>
                  <a:pt x="151181" y="1346085"/>
                </a:lnTo>
                <a:lnTo>
                  <a:pt x="200633" y="1406700"/>
                </a:lnTo>
                <a:lnTo>
                  <a:pt x="256695" y="1464628"/>
                </a:lnTo>
                <a:lnTo>
                  <a:pt x="319245" y="1519549"/>
                </a:lnTo>
                <a:lnTo>
                  <a:pt x="388163" y="1571143"/>
                </a:lnTo>
                <a:lnTo>
                  <a:pt x="463329" y="1619091"/>
                </a:lnTo>
                <a:lnTo>
                  <a:pt x="544623" y="1663071"/>
                </a:lnTo>
                <a:lnTo>
                  <a:pt x="631924" y="1702765"/>
                </a:lnTo>
                <a:lnTo>
                  <a:pt x="677681" y="2146521"/>
                </a:lnTo>
                <a:lnTo>
                  <a:pt x="1085418" y="1814490"/>
                </a:lnTo>
                <a:lnTo>
                  <a:pt x="1419108" y="1814490"/>
                </a:lnTo>
                <a:lnTo>
                  <a:pt x="1460146" y="1810427"/>
                </a:lnTo>
                <a:lnTo>
                  <a:pt x="1532746" y="1800029"/>
                </a:lnTo>
                <a:lnTo>
                  <a:pt x="1604151" y="1786583"/>
                </a:lnTo>
                <a:lnTo>
                  <a:pt x="1674186" y="1770152"/>
                </a:lnTo>
                <a:lnTo>
                  <a:pt x="1742675" y="1750799"/>
                </a:lnTo>
                <a:lnTo>
                  <a:pt x="1809440" y="1728589"/>
                </a:lnTo>
                <a:lnTo>
                  <a:pt x="1874306" y="1703584"/>
                </a:lnTo>
                <a:lnTo>
                  <a:pt x="1937095" y="1675847"/>
                </a:lnTo>
                <a:lnTo>
                  <a:pt x="1997632" y="1645441"/>
                </a:lnTo>
                <a:lnTo>
                  <a:pt x="2055740" y="1612430"/>
                </a:lnTo>
                <a:lnTo>
                  <a:pt x="2111242" y="1576877"/>
                </a:lnTo>
                <a:lnTo>
                  <a:pt x="2163962" y="1538846"/>
                </a:lnTo>
                <a:lnTo>
                  <a:pt x="2213724" y="1498398"/>
                </a:lnTo>
                <a:lnTo>
                  <a:pt x="2260351" y="1455598"/>
                </a:lnTo>
                <a:lnTo>
                  <a:pt x="2303667" y="1410509"/>
                </a:lnTo>
                <a:lnTo>
                  <a:pt x="2343495" y="1363194"/>
                </a:lnTo>
                <a:lnTo>
                  <a:pt x="2390916" y="1296761"/>
                </a:lnTo>
                <a:lnTo>
                  <a:pt x="2430162" y="1228855"/>
                </a:lnTo>
                <a:lnTo>
                  <a:pt x="2461356" y="1159795"/>
                </a:lnTo>
                <a:lnTo>
                  <a:pt x="2484615" y="1089901"/>
                </a:lnTo>
                <a:lnTo>
                  <a:pt x="2500062" y="1019494"/>
                </a:lnTo>
                <a:lnTo>
                  <a:pt x="2507816" y="948894"/>
                </a:lnTo>
                <a:lnTo>
                  <a:pt x="2507999" y="878421"/>
                </a:lnTo>
                <a:lnTo>
                  <a:pt x="2500729" y="808395"/>
                </a:lnTo>
                <a:lnTo>
                  <a:pt x="2486128" y="739136"/>
                </a:lnTo>
                <a:lnTo>
                  <a:pt x="2464316" y="670964"/>
                </a:lnTo>
                <a:lnTo>
                  <a:pt x="2435413" y="604200"/>
                </a:lnTo>
                <a:lnTo>
                  <a:pt x="2399540" y="539163"/>
                </a:lnTo>
                <a:lnTo>
                  <a:pt x="2356817" y="476173"/>
                </a:lnTo>
                <a:lnTo>
                  <a:pt x="2307365" y="415551"/>
                </a:lnTo>
                <a:lnTo>
                  <a:pt x="2251303" y="357616"/>
                </a:lnTo>
                <a:lnTo>
                  <a:pt x="2188753" y="302690"/>
                </a:lnTo>
                <a:lnTo>
                  <a:pt x="2119835" y="251091"/>
                </a:lnTo>
                <a:lnTo>
                  <a:pt x="2044669" y="203140"/>
                </a:lnTo>
                <a:lnTo>
                  <a:pt x="1963375" y="159157"/>
                </a:lnTo>
                <a:lnTo>
                  <a:pt x="1876074" y="119463"/>
                </a:lnTo>
                <a:lnTo>
                  <a:pt x="1784650" y="85017"/>
                </a:lnTo>
                <a:lnTo>
                  <a:pt x="1691198" y="56511"/>
                </a:lnTo>
                <a:lnTo>
                  <a:pt x="1596160" y="33856"/>
                </a:lnTo>
                <a:lnTo>
                  <a:pt x="1499975" y="16965"/>
                </a:lnTo>
                <a:lnTo>
                  <a:pt x="1403085" y="5751"/>
                </a:lnTo>
                <a:lnTo>
                  <a:pt x="1305929" y="124"/>
                </a:lnTo>
                <a:lnTo>
                  <a:pt x="1208948" y="0"/>
                </a:lnTo>
                <a:close/>
              </a:path>
              <a:path w="2508250" h="2146935">
                <a:moveTo>
                  <a:pt x="1419108" y="1814490"/>
                </a:moveTo>
                <a:lnTo>
                  <a:pt x="1085418" y="1814490"/>
                </a:lnTo>
                <a:lnTo>
                  <a:pt x="1161339" y="1820278"/>
                </a:lnTo>
                <a:lnTo>
                  <a:pt x="1236950" y="1822703"/>
                </a:lnTo>
                <a:lnTo>
                  <a:pt x="1312072" y="1821828"/>
                </a:lnTo>
                <a:lnTo>
                  <a:pt x="1386529" y="1817715"/>
                </a:lnTo>
                <a:lnTo>
                  <a:pt x="1419108" y="18144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5" name="object 25"/>
          <p:cNvSpPr/>
          <p:nvPr/>
        </p:nvSpPr>
        <p:spPr>
          <a:xfrm>
            <a:off x="10603671" y="271132"/>
            <a:ext cx="1521005" cy="1301903"/>
          </a:xfrm>
          <a:custGeom>
            <a:avLst/>
            <a:gdLst/>
            <a:ahLst/>
            <a:cxnLst/>
            <a:rect l="l" t="t" r="r" b="b"/>
            <a:pathLst>
              <a:path w="2508250" h="2146935">
                <a:moveTo>
                  <a:pt x="677681" y="2146521"/>
                </a:moveTo>
                <a:lnTo>
                  <a:pt x="631924" y="1702765"/>
                </a:lnTo>
                <a:lnTo>
                  <a:pt x="544623" y="1663071"/>
                </a:lnTo>
                <a:lnTo>
                  <a:pt x="463329" y="1619091"/>
                </a:lnTo>
                <a:lnTo>
                  <a:pt x="388163" y="1571143"/>
                </a:lnTo>
                <a:lnTo>
                  <a:pt x="319245" y="1519549"/>
                </a:lnTo>
                <a:lnTo>
                  <a:pt x="256695" y="1464628"/>
                </a:lnTo>
                <a:lnTo>
                  <a:pt x="200633" y="1406700"/>
                </a:lnTo>
                <a:lnTo>
                  <a:pt x="151181" y="1346085"/>
                </a:lnTo>
                <a:lnTo>
                  <a:pt x="108458" y="1283102"/>
                </a:lnTo>
                <a:lnTo>
                  <a:pt x="72585" y="1218073"/>
                </a:lnTo>
                <a:lnTo>
                  <a:pt x="43682" y="1151316"/>
                </a:lnTo>
                <a:lnTo>
                  <a:pt x="21870" y="1083152"/>
                </a:lnTo>
                <a:lnTo>
                  <a:pt x="7269" y="1013901"/>
                </a:lnTo>
                <a:lnTo>
                  <a:pt x="0" y="943882"/>
                </a:lnTo>
                <a:lnTo>
                  <a:pt x="182" y="873416"/>
                </a:lnTo>
                <a:lnTo>
                  <a:pt x="7936" y="802822"/>
                </a:lnTo>
                <a:lnTo>
                  <a:pt x="23383" y="732421"/>
                </a:lnTo>
                <a:lnTo>
                  <a:pt x="46642" y="662532"/>
                </a:lnTo>
                <a:lnTo>
                  <a:pt x="77836" y="593475"/>
                </a:lnTo>
                <a:lnTo>
                  <a:pt x="117082" y="525571"/>
                </a:lnTo>
                <a:lnTo>
                  <a:pt x="164503" y="459138"/>
                </a:lnTo>
                <a:lnTo>
                  <a:pt x="219133" y="395717"/>
                </a:lnTo>
                <a:lnTo>
                  <a:pt x="279662" y="336658"/>
                </a:lnTo>
                <a:lnTo>
                  <a:pt x="345652" y="282049"/>
                </a:lnTo>
                <a:lnTo>
                  <a:pt x="416661" y="231979"/>
                </a:lnTo>
                <a:lnTo>
                  <a:pt x="492249" y="186534"/>
                </a:lnTo>
                <a:lnTo>
                  <a:pt x="571975" y="145802"/>
                </a:lnTo>
                <a:lnTo>
                  <a:pt x="655400" y="109870"/>
                </a:lnTo>
                <a:lnTo>
                  <a:pt x="742082" y="78827"/>
                </a:lnTo>
                <a:lnTo>
                  <a:pt x="831582" y="52760"/>
                </a:lnTo>
                <a:lnTo>
                  <a:pt x="923459" y="31756"/>
                </a:lnTo>
                <a:lnTo>
                  <a:pt x="1017273" y="15903"/>
                </a:lnTo>
                <a:lnTo>
                  <a:pt x="1112583" y="5288"/>
                </a:lnTo>
                <a:lnTo>
                  <a:pt x="1208948" y="0"/>
                </a:lnTo>
                <a:lnTo>
                  <a:pt x="1305929" y="124"/>
                </a:lnTo>
                <a:lnTo>
                  <a:pt x="1403085" y="5751"/>
                </a:lnTo>
                <a:lnTo>
                  <a:pt x="1499975" y="16965"/>
                </a:lnTo>
                <a:lnTo>
                  <a:pt x="1596160" y="33856"/>
                </a:lnTo>
                <a:lnTo>
                  <a:pt x="1691198" y="56511"/>
                </a:lnTo>
                <a:lnTo>
                  <a:pt x="1784650" y="85017"/>
                </a:lnTo>
                <a:lnTo>
                  <a:pt x="1876074" y="119463"/>
                </a:lnTo>
                <a:lnTo>
                  <a:pt x="1963375" y="159157"/>
                </a:lnTo>
                <a:lnTo>
                  <a:pt x="2044669" y="203140"/>
                </a:lnTo>
                <a:lnTo>
                  <a:pt x="2119835" y="251091"/>
                </a:lnTo>
                <a:lnTo>
                  <a:pt x="2188753" y="302690"/>
                </a:lnTo>
                <a:lnTo>
                  <a:pt x="2251303" y="357616"/>
                </a:lnTo>
                <a:lnTo>
                  <a:pt x="2307365" y="415551"/>
                </a:lnTo>
                <a:lnTo>
                  <a:pt x="2356817" y="476173"/>
                </a:lnTo>
                <a:lnTo>
                  <a:pt x="2399540" y="539163"/>
                </a:lnTo>
                <a:lnTo>
                  <a:pt x="2435413" y="604200"/>
                </a:lnTo>
                <a:lnTo>
                  <a:pt x="2464316" y="670964"/>
                </a:lnTo>
                <a:lnTo>
                  <a:pt x="2486128" y="739136"/>
                </a:lnTo>
                <a:lnTo>
                  <a:pt x="2500729" y="808395"/>
                </a:lnTo>
                <a:lnTo>
                  <a:pt x="2507999" y="878421"/>
                </a:lnTo>
                <a:lnTo>
                  <a:pt x="2507816" y="948894"/>
                </a:lnTo>
                <a:lnTo>
                  <a:pt x="2500062" y="1019494"/>
                </a:lnTo>
                <a:lnTo>
                  <a:pt x="2484615" y="1089901"/>
                </a:lnTo>
                <a:lnTo>
                  <a:pt x="2461356" y="1159795"/>
                </a:lnTo>
                <a:lnTo>
                  <a:pt x="2430162" y="1228855"/>
                </a:lnTo>
                <a:lnTo>
                  <a:pt x="2390916" y="1296761"/>
                </a:lnTo>
                <a:lnTo>
                  <a:pt x="2343495" y="1363194"/>
                </a:lnTo>
                <a:lnTo>
                  <a:pt x="2303667" y="1410509"/>
                </a:lnTo>
                <a:lnTo>
                  <a:pt x="2260351" y="1455598"/>
                </a:lnTo>
                <a:lnTo>
                  <a:pt x="2213724" y="1498398"/>
                </a:lnTo>
                <a:lnTo>
                  <a:pt x="2163962" y="1538846"/>
                </a:lnTo>
                <a:lnTo>
                  <a:pt x="2111242" y="1576877"/>
                </a:lnTo>
                <a:lnTo>
                  <a:pt x="2055740" y="1612430"/>
                </a:lnTo>
                <a:lnTo>
                  <a:pt x="1997632" y="1645441"/>
                </a:lnTo>
                <a:lnTo>
                  <a:pt x="1937095" y="1675847"/>
                </a:lnTo>
                <a:lnTo>
                  <a:pt x="1874306" y="1703584"/>
                </a:lnTo>
                <a:lnTo>
                  <a:pt x="1809440" y="1728589"/>
                </a:lnTo>
                <a:lnTo>
                  <a:pt x="1742675" y="1750799"/>
                </a:lnTo>
                <a:lnTo>
                  <a:pt x="1674186" y="1770152"/>
                </a:lnTo>
                <a:lnTo>
                  <a:pt x="1604151" y="1786583"/>
                </a:lnTo>
                <a:lnTo>
                  <a:pt x="1532746" y="1800029"/>
                </a:lnTo>
                <a:lnTo>
                  <a:pt x="1460146" y="1810427"/>
                </a:lnTo>
                <a:lnTo>
                  <a:pt x="1386529" y="1817715"/>
                </a:lnTo>
                <a:lnTo>
                  <a:pt x="1312072" y="1821828"/>
                </a:lnTo>
                <a:lnTo>
                  <a:pt x="1236950" y="1822703"/>
                </a:lnTo>
                <a:lnTo>
                  <a:pt x="1161339" y="1820278"/>
                </a:lnTo>
                <a:lnTo>
                  <a:pt x="1085418" y="1814490"/>
                </a:lnTo>
                <a:lnTo>
                  <a:pt x="677681" y="2146521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6" name="object 26"/>
          <p:cNvSpPr txBox="1"/>
          <p:nvPr/>
        </p:nvSpPr>
        <p:spPr>
          <a:xfrm>
            <a:off x="10828811" y="512886"/>
            <a:ext cx="1070480" cy="685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 marR="3081" indent="153641">
              <a:lnSpc>
                <a:spcPct val="101099"/>
              </a:lnSpc>
            </a:pPr>
            <a:r>
              <a:rPr sz="2274" spc="9" dirty="0">
                <a:solidFill>
                  <a:srgbClr val="2D3C48"/>
                </a:solidFill>
              </a:rPr>
              <a:t>Close enough!</a:t>
            </a:r>
            <a:endParaRPr sz="2274"/>
          </a:p>
        </p:txBody>
      </p:sp>
      <p:sp>
        <p:nvSpPr>
          <p:cNvPr id="27" name="object 27"/>
          <p:cNvSpPr txBox="1"/>
          <p:nvPr/>
        </p:nvSpPr>
        <p:spPr>
          <a:xfrm>
            <a:off x="843694" y="988612"/>
            <a:ext cx="4215687" cy="713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4639" spc="3" dirty="0">
                <a:solidFill>
                  <a:srgbClr val="2D3C48"/>
                </a:solidFill>
              </a:rPr>
              <a:t>Training models</a:t>
            </a:r>
            <a:endParaRPr sz="4639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BA55313C-791B-47D1-A305-995FC1B40D7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45</a:t>
            </a:fld>
            <a:endParaRPr lang="en-AU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0D452-9D1D-4607-AD80-E3794284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/>
              <a:t>Why one can’t come up with solution at one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A3272-217B-46C9-9110-F982653AF17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68515" y="1509185"/>
            <a:ext cx="11858172" cy="4127500"/>
          </a:xfrm>
        </p:spPr>
        <p:txBody>
          <a:bodyPr/>
          <a:lstStyle/>
          <a:p>
            <a:r>
              <a:rPr lang="en-AU" dirty="0"/>
              <a:t>Many possible factors</a:t>
            </a:r>
          </a:p>
          <a:p>
            <a:pPr lvl="1"/>
            <a:r>
              <a:rPr lang="en-AU" dirty="0"/>
              <a:t>1 x 4 = 4</a:t>
            </a:r>
          </a:p>
          <a:p>
            <a:pPr lvl="1"/>
            <a:r>
              <a:rPr lang="en-AU" dirty="0"/>
              <a:t>2 x 2 = 24</a:t>
            </a:r>
          </a:p>
          <a:p>
            <a:pPr lvl="1"/>
            <a:r>
              <a:rPr lang="en-AU" dirty="0"/>
              <a:t>3 x 1 = 24</a:t>
            </a:r>
          </a:p>
          <a:p>
            <a:r>
              <a:rPr lang="en-AU" dirty="0"/>
              <a:t>Multi-dimensional</a:t>
            </a:r>
          </a:p>
          <a:p>
            <a:pPr lvl="1"/>
            <a:r>
              <a:rPr lang="en-AU" dirty="0"/>
              <a:t>User1 – movie 2 rating depends on User 1 preference level and movie 2 feature level. </a:t>
            </a:r>
          </a:p>
          <a:p>
            <a:pPr lvl="1"/>
            <a:r>
              <a:rPr lang="en-AU" dirty="0"/>
              <a:t>User1 – movie 3 rating depends on User 1 preference level and movie 3 feature level. </a:t>
            </a:r>
          </a:p>
          <a:p>
            <a:pPr lvl="1"/>
            <a:r>
              <a:rPr lang="en-AU" dirty="0"/>
              <a:t>User2 – movie 3 rating depends on User 2 preference level and movie 3 feature level.</a:t>
            </a:r>
          </a:p>
        </p:txBody>
      </p:sp>
    </p:spTree>
    <p:extLst>
      <p:ext uri="{BB962C8B-B14F-4D97-AF65-F5344CB8AC3E}">
        <p14:creationId xmlns:p14="http://schemas.microsoft.com/office/powerpoint/2010/main" val="24839388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0D452-9D1D-4607-AD80-E3794284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dirty="0"/>
              <a:t>Why one can’t come up with solution at one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A3272-217B-46C9-9110-F982653AF17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68515" y="1509185"/>
            <a:ext cx="11858172" cy="4127500"/>
          </a:xfrm>
        </p:spPr>
        <p:txBody>
          <a:bodyPr/>
          <a:lstStyle/>
          <a:p>
            <a:r>
              <a:rPr lang="en-AU" dirty="0"/>
              <a:t>Many possible factors</a:t>
            </a:r>
          </a:p>
          <a:p>
            <a:pPr lvl="1"/>
            <a:r>
              <a:rPr lang="en-AU" dirty="0"/>
              <a:t>1 x 4 = 4</a:t>
            </a:r>
          </a:p>
          <a:p>
            <a:pPr lvl="1"/>
            <a:r>
              <a:rPr lang="en-AU" dirty="0"/>
              <a:t>2 x 2 = 24</a:t>
            </a:r>
          </a:p>
          <a:p>
            <a:pPr lvl="1"/>
            <a:r>
              <a:rPr lang="en-AU" dirty="0"/>
              <a:t>3 x 1 = 24</a:t>
            </a:r>
          </a:p>
          <a:p>
            <a:r>
              <a:rPr lang="en-AU" dirty="0"/>
              <a:t>Multi-dimensional</a:t>
            </a:r>
          </a:p>
          <a:p>
            <a:pPr lvl="1"/>
            <a:r>
              <a:rPr lang="en-AU" dirty="0"/>
              <a:t>User1 – movie 2 rating depends on User 1 preference level and movie 2 feature level. </a:t>
            </a:r>
          </a:p>
          <a:p>
            <a:pPr lvl="1"/>
            <a:r>
              <a:rPr lang="en-AU" dirty="0"/>
              <a:t>User1 – movie 3 rating depends on User 1 preference level and movie 3 feature level. </a:t>
            </a:r>
          </a:p>
          <a:p>
            <a:pPr lvl="1"/>
            <a:r>
              <a:rPr lang="en-AU" dirty="0"/>
              <a:t>User2 – movie 3 rating depends on User 2 preference level and movie 3 feature level.</a:t>
            </a:r>
          </a:p>
        </p:txBody>
      </p:sp>
    </p:spTree>
    <p:extLst>
      <p:ext uri="{BB962C8B-B14F-4D97-AF65-F5344CB8AC3E}">
        <p14:creationId xmlns:p14="http://schemas.microsoft.com/office/powerpoint/2010/main" val="40664983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0D452-9D1D-4607-AD80-E3794284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Solution: Trial, Error, Adjusting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A3272-217B-46C9-9110-F982653AF17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AU" sz="3200" dirty="0"/>
              <a:t>Start with initial guess of parameters for users and items</a:t>
            </a:r>
          </a:p>
          <a:p>
            <a:r>
              <a:rPr lang="en-AU" sz="3200" dirty="0"/>
              <a:t>Check errors (= rating – predicted errors)</a:t>
            </a:r>
          </a:p>
          <a:p>
            <a:r>
              <a:rPr lang="en-AU" sz="3200" dirty="0"/>
              <a:t>Adjust the values of parameters to reduce the error (e.g. gradient decent direction) </a:t>
            </a:r>
          </a:p>
          <a:p>
            <a:r>
              <a:rPr lang="en-AU" sz="3200" dirty="0"/>
              <a:t>Repeat the above steps until the error become small enough</a:t>
            </a:r>
          </a:p>
        </p:txBody>
      </p:sp>
    </p:spTree>
    <p:extLst>
      <p:ext uri="{BB962C8B-B14F-4D97-AF65-F5344CB8AC3E}">
        <p14:creationId xmlns:p14="http://schemas.microsoft.com/office/powerpoint/2010/main" val="816690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714" y="566909"/>
            <a:ext cx="3619619" cy="1231106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699276">
              <a:lnSpc>
                <a:spcPts val="4803"/>
              </a:lnSpc>
            </a:pPr>
            <a:r>
              <a:rPr lang="en-AU" dirty="0"/>
              <a:t>We know all the values.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152773" y="978974"/>
            <a:ext cx="873952" cy="122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" name="object 5"/>
          <p:cNvSpPr/>
          <p:nvPr/>
        </p:nvSpPr>
        <p:spPr>
          <a:xfrm>
            <a:off x="3422393" y="2494931"/>
            <a:ext cx="1355502" cy="821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" name="object 6"/>
          <p:cNvSpPr/>
          <p:nvPr/>
        </p:nvSpPr>
        <p:spPr>
          <a:xfrm>
            <a:off x="2744260" y="3316308"/>
            <a:ext cx="678132" cy="24633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7" name="object 7"/>
          <p:cNvSpPr/>
          <p:nvPr/>
        </p:nvSpPr>
        <p:spPr>
          <a:xfrm>
            <a:off x="2744260" y="5779682"/>
            <a:ext cx="678132" cy="8213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9" name="object 9"/>
          <p:cNvSpPr/>
          <p:nvPr/>
        </p:nvSpPr>
        <p:spPr>
          <a:xfrm>
            <a:off x="5149599" y="3317960"/>
            <a:ext cx="874714" cy="8198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0" name="object 10"/>
          <p:cNvSpPr/>
          <p:nvPr/>
        </p:nvSpPr>
        <p:spPr>
          <a:xfrm>
            <a:off x="5149599" y="4137814"/>
            <a:ext cx="874714" cy="8198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1" name="object 11"/>
          <p:cNvSpPr/>
          <p:nvPr/>
        </p:nvSpPr>
        <p:spPr>
          <a:xfrm>
            <a:off x="5149599" y="4957669"/>
            <a:ext cx="874714" cy="820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2" name="object 12"/>
          <p:cNvSpPr/>
          <p:nvPr/>
        </p:nvSpPr>
        <p:spPr>
          <a:xfrm>
            <a:off x="5149599" y="5778284"/>
            <a:ext cx="874714" cy="8198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149598" y="315192"/>
          <a:ext cx="5241936" cy="18851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3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3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3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36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3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0354">
                <a:tc>
                  <a:txBody>
                    <a:bodyPr/>
                    <a:lstStyle/>
                    <a:p>
                      <a:endParaRPr sz="800"/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42545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42545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42545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426084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426084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351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3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3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3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3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3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414"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3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3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3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3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3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741086" y="2491755"/>
          <a:ext cx="2033317" cy="41061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7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7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1251"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251"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000" dirty="0">
                          <a:solidFill>
                            <a:srgbClr val="15C26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000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187"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000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000" dirty="0">
                          <a:solidFill>
                            <a:srgbClr val="15C26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1251"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000" dirty="0">
                          <a:solidFill>
                            <a:srgbClr val="15C26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000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1238"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000" dirty="0">
                          <a:solidFill>
                            <a:srgbClr val="15C26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000" dirty="0">
                          <a:solidFill>
                            <a:srgbClr val="15C26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146424" y="2494930"/>
          <a:ext cx="5248284" cy="4202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4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4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4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4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4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19981"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4616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4616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4616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4616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4616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6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3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56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2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D28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56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3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56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3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87CC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F7A0023-C5ED-4550-8B68-01A647EEDED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49</a:t>
            </a:fld>
            <a:endParaRPr lang="en-A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F4351-CF97-4815-B8B4-27C1C62E8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Netflix User-Movie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3C040-0819-439E-8E6E-86DADE64E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825" y="1821800"/>
            <a:ext cx="7423541" cy="368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69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714" y="259133"/>
            <a:ext cx="3619619" cy="1846659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699276">
              <a:lnSpc>
                <a:spcPts val="4803"/>
              </a:lnSpc>
            </a:pPr>
            <a:r>
              <a:rPr lang="en-AU" dirty="0"/>
              <a:t>How can we identify the values?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152773" y="978974"/>
            <a:ext cx="873952" cy="1224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" name="object 5"/>
          <p:cNvSpPr/>
          <p:nvPr/>
        </p:nvSpPr>
        <p:spPr>
          <a:xfrm>
            <a:off x="3422393" y="2494931"/>
            <a:ext cx="1355502" cy="821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" name="object 6"/>
          <p:cNvSpPr/>
          <p:nvPr/>
        </p:nvSpPr>
        <p:spPr>
          <a:xfrm>
            <a:off x="2744260" y="3316308"/>
            <a:ext cx="678132" cy="24633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7" name="object 7"/>
          <p:cNvSpPr/>
          <p:nvPr/>
        </p:nvSpPr>
        <p:spPr>
          <a:xfrm>
            <a:off x="2744260" y="5779682"/>
            <a:ext cx="678132" cy="8213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9" name="object 9"/>
          <p:cNvSpPr/>
          <p:nvPr/>
        </p:nvSpPr>
        <p:spPr>
          <a:xfrm>
            <a:off x="5149599" y="3317960"/>
            <a:ext cx="874714" cy="8198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0" name="object 10"/>
          <p:cNvSpPr/>
          <p:nvPr/>
        </p:nvSpPr>
        <p:spPr>
          <a:xfrm>
            <a:off x="5149599" y="4137814"/>
            <a:ext cx="874714" cy="8198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1" name="object 11"/>
          <p:cNvSpPr/>
          <p:nvPr/>
        </p:nvSpPr>
        <p:spPr>
          <a:xfrm>
            <a:off x="5149599" y="4957669"/>
            <a:ext cx="874714" cy="820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2" name="object 12"/>
          <p:cNvSpPr/>
          <p:nvPr/>
        </p:nvSpPr>
        <p:spPr>
          <a:xfrm>
            <a:off x="5149599" y="5778284"/>
            <a:ext cx="874714" cy="8198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715838"/>
              </p:ext>
            </p:extLst>
          </p:nvPr>
        </p:nvGraphicFramePr>
        <p:xfrm>
          <a:off x="5149598" y="315192"/>
          <a:ext cx="5241936" cy="18851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3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3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3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36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3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0354">
                <a:tc>
                  <a:txBody>
                    <a:bodyPr/>
                    <a:lstStyle/>
                    <a:p>
                      <a:endParaRPr sz="800"/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42545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42545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42545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426084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426084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351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lang="en-AU" sz="3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lang="en-AU" sz="3000" dirty="0">
                          <a:latin typeface="Arial"/>
                          <a:cs typeface="Arial"/>
                        </a:rPr>
                        <a:t>?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lang="en-AU" sz="3000" dirty="0">
                          <a:latin typeface="Arial"/>
                          <a:cs typeface="Arial"/>
                        </a:rPr>
                        <a:t>?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lang="en-AU" sz="3000" dirty="0">
                          <a:latin typeface="Arial"/>
                          <a:cs typeface="Arial"/>
                        </a:rPr>
                        <a:t>?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lang="en-AU" sz="3000" dirty="0">
                          <a:latin typeface="Arial"/>
                          <a:cs typeface="Arial"/>
                        </a:rPr>
                        <a:t>?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414"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lang="en-AU" sz="3000" dirty="0">
                          <a:latin typeface="Arial"/>
                          <a:cs typeface="Arial"/>
                        </a:rPr>
                        <a:t>?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lang="en-AU" sz="3000" dirty="0">
                          <a:latin typeface="Arial"/>
                          <a:cs typeface="Arial"/>
                        </a:rPr>
                        <a:t>?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lang="en-AU" sz="3000" dirty="0">
                          <a:latin typeface="Arial"/>
                          <a:cs typeface="Arial"/>
                        </a:rPr>
                        <a:t>?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lang="en-AU" sz="3000" dirty="0">
                          <a:latin typeface="Arial"/>
                          <a:cs typeface="Arial"/>
                        </a:rPr>
                        <a:t>?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lang="en-AU" sz="3000" dirty="0">
                          <a:latin typeface="Arial"/>
                          <a:cs typeface="Arial"/>
                        </a:rPr>
                        <a:t>?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244076"/>
              </p:ext>
            </p:extLst>
          </p:nvPr>
        </p:nvGraphicFramePr>
        <p:xfrm>
          <a:off x="2741086" y="2491755"/>
          <a:ext cx="2033317" cy="41061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7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7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1251"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251"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3000" dirty="0">
                          <a:latin typeface="Arial"/>
                          <a:cs typeface="Arial"/>
                        </a:rPr>
                        <a:t>?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3000" dirty="0">
                          <a:latin typeface="Arial"/>
                          <a:cs typeface="Arial"/>
                        </a:rPr>
                        <a:t>?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187"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3000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3000" dirty="0">
                          <a:solidFill>
                            <a:srgbClr val="15C26B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1251"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3000" dirty="0">
                          <a:solidFill>
                            <a:srgbClr val="15C26B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3000" dirty="0">
                          <a:latin typeface="Arial"/>
                          <a:cs typeface="Arial"/>
                        </a:rPr>
                        <a:t>?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1238"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3000" dirty="0">
                          <a:solidFill>
                            <a:srgbClr val="15C26B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AU" sz="3000" dirty="0">
                          <a:solidFill>
                            <a:srgbClr val="15C26B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146424" y="2494930"/>
          <a:ext cx="5248284" cy="4202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4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4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4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4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4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19981"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4616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4616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4616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4616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4616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6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3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56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2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D28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56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3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56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3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87CC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4EC7639-3482-4FFD-9A49-41C47416ADE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90232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7617861" y="3188873"/>
            <a:ext cx="735278" cy="734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3" name="object 13"/>
          <p:cNvSpPr/>
          <p:nvPr/>
        </p:nvSpPr>
        <p:spPr>
          <a:xfrm>
            <a:off x="7617861" y="3923390"/>
            <a:ext cx="735278" cy="7337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4" name="object 14"/>
          <p:cNvSpPr/>
          <p:nvPr/>
        </p:nvSpPr>
        <p:spPr>
          <a:xfrm>
            <a:off x="7617861" y="4657144"/>
            <a:ext cx="735278" cy="7337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5" name="object 15"/>
          <p:cNvSpPr/>
          <p:nvPr/>
        </p:nvSpPr>
        <p:spPr>
          <a:xfrm>
            <a:off x="7617861" y="5390899"/>
            <a:ext cx="735278" cy="7345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6" name="object 16"/>
          <p:cNvSpPr/>
          <p:nvPr/>
        </p:nvSpPr>
        <p:spPr>
          <a:xfrm>
            <a:off x="6776419" y="4102320"/>
            <a:ext cx="698892" cy="375823"/>
          </a:xfrm>
          <a:custGeom>
            <a:avLst/>
            <a:gdLst/>
            <a:ahLst/>
            <a:cxnLst/>
            <a:rect l="l" t="t" r="r" b="b"/>
            <a:pathLst>
              <a:path w="1152525" h="619759">
                <a:moveTo>
                  <a:pt x="356219" y="0"/>
                </a:moveTo>
                <a:lnTo>
                  <a:pt x="0" y="309728"/>
                </a:lnTo>
                <a:lnTo>
                  <a:pt x="356219" y="619457"/>
                </a:lnTo>
                <a:lnTo>
                  <a:pt x="356219" y="438101"/>
                </a:lnTo>
                <a:lnTo>
                  <a:pt x="1004574" y="438101"/>
                </a:lnTo>
                <a:lnTo>
                  <a:pt x="1152216" y="309728"/>
                </a:lnTo>
                <a:lnTo>
                  <a:pt x="1004574" y="181355"/>
                </a:lnTo>
                <a:lnTo>
                  <a:pt x="356219" y="181355"/>
                </a:lnTo>
                <a:lnTo>
                  <a:pt x="356219" y="0"/>
                </a:lnTo>
                <a:close/>
              </a:path>
              <a:path w="1152525" h="619759">
                <a:moveTo>
                  <a:pt x="1004574" y="438101"/>
                </a:moveTo>
                <a:lnTo>
                  <a:pt x="795996" y="438101"/>
                </a:lnTo>
                <a:lnTo>
                  <a:pt x="795996" y="619457"/>
                </a:lnTo>
                <a:lnTo>
                  <a:pt x="1004574" y="438101"/>
                </a:lnTo>
                <a:close/>
              </a:path>
              <a:path w="1152525" h="619759">
                <a:moveTo>
                  <a:pt x="795996" y="0"/>
                </a:moveTo>
                <a:lnTo>
                  <a:pt x="795996" y="181355"/>
                </a:lnTo>
                <a:lnTo>
                  <a:pt x="1004574" y="181355"/>
                </a:lnTo>
                <a:lnTo>
                  <a:pt x="795996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7" name="object 17"/>
          <p:cNvSpPr/>
          <p:nvPr/>
        </p:nvSpPr>
        <p:spPr>
          <a:xfrm>
            <a:off x="136962" y="3191286"/>
            <a:ext cx="620986" cy="29304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2" name="object 42"/>
          <p:cNvSpPr/>
          <p:nvPr/>
        </p:nvSpPr>
        <p:spPr>
          <a:xfrm>
            <a:off x="2834107" y="904430"/>
            <a:ext cx="975291" cy="14789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3" name="object 43"/>
          <p:cNvSpPr/>
          <p:nvPr/>
        </p:nvSpPr>
        <p:spPr>
          <a:xfrm>
            <a:off x="24048" y="3057691"/>
            <a:ext cx="2088495" cy="975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7830997" y="1247734"/>
            <a:ext cx="3494846" cy="3685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7701">
              <a:lnSpc>
                <a:spcPct val="100000"/>
              </a:lnSpc>
              <a:tabLst>
                <a:tab pos="678098" algn="l"/>
                <a:tab pos="2121318" algn="l"/>
              </a:tabLst>
            </a:pPr>
            <a:r>
              <a:rPr sz="2395" dirty="0">
                <a:solidFill>
                  <a:srgbClr val="2D3C48"/>
                </a:solidFill>
              </a:rPr>
              <a:t>1.2</a:t>
            </a:r>
            <a:r>
              <a:rPr sz="2395" spc="9" dirty="0">
                <a:solidFill>
                  <a:srgbClr val="2D3C48"/>
                </a:solidFill>
              </a:rPr>
              <a:t> </a:t>
            </a:r>
            <a:r>
              <a:rPr sz="1774" spc="9" baseline="11396" dirty="0">
                <a:solidFill>
                  <a:srgbClr val="2D3C48"/>
                </a:solidFill>
              </a:rPr>
              <a:t>x</a:t>
            </a:r>
            <a:r>
              <a:rPr sz="1774" baseline="11396" dirty="0">
                <a:solidFill>
                  <a:srgbClr val="2D3C48"/>
                </a:solidFill>
              </a:rPr>
              <a:t>	</a:t>
            </a:r>
            <a:r>
              <a:rPr sz="2395" dirty="0">
                <a:solidFill>
                  <a:srgbClr val="2D3C48"/>
                </a:solidFill>
              </a:rPr>
              <a:t>0.2</a:t>
            </a:r>
            <a:r>
              <a:rPr sz="2395" spc="9" dirty="0">
                <a:solidFill>
                  <a:srgbClr val="2D3C48"/>
                </a:solidFill>
              </a:rPr>
              <a:t> </a:t>
            </a:r>
            <a:r>
              <a:rPr sz="2395" dirty="0">
                <a:solidFill>
                  <a:srgbClr val="2D3C48"/>
                </a:solidFill>
              </a:rPr>
              <a:t>+ 2.4</a:t>
            </a:r>
            <a:r>
              <a:rPr sz="2395" spc="15" dirty="0">
                <a:solidFill>
                  <a:srgbClr val="2D3C48"/>
                </a:solidFill>
              </a:rPr>
              <a:t> </a:t>
            </a:r>
            <a:r>
              <a:rPr sz="1774" spc="9" baseline="11396" dirty="0">
                <a:solidFill>
                  <a:srgbClr val="2D3C48"/>
                </a:solidFill>
              </a:rPr>
              <a:t>x</a:t>
            </a:r>
            <a:r>
              <a:rPr sz="1774" baseline="11396" dirty="0">
                <a:solidFill>
                  <a:srgbClr val="2D3C48"/>
                </a:solidFill>
              </a:rPr>
              <a:t>	</a:t>
            </a:r>
            <a:r>
              <a:rPr sz="2395" dirty="0">
                <a:solidFill>
                  <a:srgbClr val="2D3C48"/>
                </a:solidFill>
              </a:rPr>
              <a:t>0.5</a:t>
            </a:r>
            <a:r>
              <a:rPr sz="2395" spc="9" dirty="0">
                <a:solidFill>
                  <a:srgbClr val="2D3C48"/>
                </a:solidFill>
              </a:rPr>
              <a:t> </a:t>
            </a:r>
            <a:r>
              <a:rPr sz="2395" dirty="0">
                <a:solidFill>
                  <a:srgbClr val="2D3C48"/>
                </a:solidFill>
              </a:rPr>
              <a:t>= 1.44</a:t>
            </a:r>
            <a:endParaRPr sz="2395"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223279" y="673307"/>
          <a:ext cx="4404432" cy="16420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0354"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84">
                <a:tc>
                  <a:txBody>
                    <a:bodyPr/>
                    <a:lstStyle/>
                    <a:p>
                      <a:pPr marL="355600">
                        <a:lnSpc>
                          <a:spcPct val="100000"/>
                        </a:lnSpc>
                      </a:pPr>
                      <a:r>
                        <a:rPr sz="2000" b="1" spc="-1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F1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3.1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2.5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820">
                <a:tc>
                  <a:txBody>
                    <a:bodyPr/>
                    <a:lstStyle/>
                    <a:p>
                      <a:pPr marL="35560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F2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2.4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4.4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7614686" y="2451944"/>
          <a:ext cx="4410780" cy="3765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5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4008">
                <a:tc>
                  <a:txBody>
                    <a:bodyPr/>
                    <a:lstStyle/>
                    <a:p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980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D28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87CC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133788" y="2455119"/>
          <a:ext cx="1862622" cy="36637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0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2738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26225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F1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26225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F2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738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738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802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738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DFB6EB3B-59B0-450A-9413-9A072F4390C8}"/>
              </a:ext>
            </a:extLst>
          </p:cNvPr>
          <p:cNvSpPr txBox="1"/>
          <p:nvPr/>
        </p:nvSpPr>
        <p:spPr>
          <a:xfrm>
            <a:off x="60869" y="709125"/>
            <a:ext cx="1935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dirty="0"/>
              <a:t>Initial Guess</a:t>
            </a:r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2EF59508-F4FB-4EB8-A018-9BCDE9782F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51</a:t>
            </a:fld>
            <a:endParaRPr lang="en-AU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223280" y="3188873"/>
            <a:ext cx="735278" cy="29365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" name="object 4"/>
          <p:cNvSpPr/>
          <p:nvPr/>
        </p:nvSpPr>
        <p:spPr>
          <a:xfrm>
            <a:off x="2220105" y="3189127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" name="object 5"/>
          <p:cNvSpPr/>
          <p:nvPr/>
        </p:nvSpPr>
        <p:spPr>
          <a:xfrm>
            <a:off x="2220105" y="3923135"/>
            <a:ext cx="738554" cy="0"/>
          </a:xfrm>
          <a:custGeom>
            <a:avLst/>
            <a:gdLst/>
            <a:ahLst/>
            <a:cxnLst/>
            <a:rect l="l" t="t" r="r" b="b"/>
            <a:pathLst>
              <a:path w="1217929">
                <a:moveTo>
                  <a:pt x="0" y="0"/>
                </a:moveTo>
                <a:lnTo>
                  <a:pt x="1217449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" name="object 6"/>
          <p:cNvSpPr/>
          <p:nvPr/>
        </p:nvSpPr>
        <p:spPr>
          <a:xfrm>
            <a:off x="2220105" y="4657144"/>
            <a:ext cx="738554" cy="0"/>
          </a:xfrm>
          <a:custGeom>
            <a:avLst/>
            <a:gdLst/>
            <a:ahLst/>
            <a:cxnLst/>
            <a:rect l="l" t="t" r="r" b="b"/>
            <a:pathLst>
              <a:path w="1217929">
                <a:moveTo>
                  <a:pt x="0" y="0"/>
                </a:moveTo>
                <a:lnTo>
                  <a:pt x="1217449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7" name="object 7"/>
          <p:cNvSpPr/>
          <p:nvPr/>
        </p:nvSpPr>
        <p:spPr>
          <a:xfrm>
            <a:off x="2220105" y="5391216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8" name="object 8"/>
          <p:cNvSpPr/>
          <p:nvPr/>
        </p:nvSpPr>
        <p:spPr>
          <a:xfrm>
            <a:off x="2223279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9" name="object 9"/>
          <p:cNvSpPr/>
          <p:nvPr/>
        </p:nvSpPr>
        <p:spPr>
          <a:xfrm>
            <a:off x="6634061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0" name="object 10"/>
          <p:cNvSpPr/>
          <p:nvPr/>
        </p:nvSpPr>
        <p:spPr>
          <a:xfrm>
            <a:off x="2220105" y="2455118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1" name="object 11"/>
          <p:cNvSpPr/>
          <p:nvPr/>
        </p:nvSpPr>
        <p:spPr>
          <a:xfrm>
            <a:off x="2220105" y="6125225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2" name="object 12"/>
          <p:cNvSpPr/>
          <p:nvPr/>
        </p:nvSpPr>
        <p:spPr>
          <a:xfrm>
            <a:off x="7617861" y="3188873"/>
            <a:ext cx="735278" cy="734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3" name="object 13"/>
          <p:cNvSpPr/>
          <p:nvPr/>
        </p:nvSpPr>
        <p:spPr>
          <a:xfrm>
            <a:off x="7617861" y="3923390"/>
            <a:ext cx="735278" cy="7337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4" name="object 14"/>
          <p:cNvSpPr/>
          <p:nvPr/>
        </p:nvSpPr>
        <p:spPr>
          <a:xfrm>
            <a:off x="7617861" y="4657144"/>
            <a:ext cx="735278" cy="7337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5" name="object 15"/>
          <p:cNvSpPr/>
          <p:nvPr/>
        </p:nvSpPr>
        <p:spPr>
          <a:xfrm>
            <a:off x="7617861" y="5390899"/>
            <a:ext cx="735278" cy="7345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6" name="object 16"/>
          <p:cNvSpPr/>
          <p:nvPr/>
        </p:nvSpPr>
        <p:spPr>
          <a:xfrm>
            <a:off x="6776419" y="4102320"/>
            <a:ext cx="698892" cy="375823"/>
          </a:xfrm>
          <a:custGeom>
            <a:avLst/>
            <a:gdLst/>
            <a:ahLst/>
            <a:cxnLst/>
            <a:rect l="l" t="t" r="r" b="b"/>
            <a:pathLst>
              <a:path w="1152525" h="619759">
                <a:moveTo>
                  <a:pt x="356219" y="0"/>
                </a:moveTo>
                <a:lnTo>
                  <a:pt x="0" y="309728"/>
                </a:lnTo>
                <a:lnTo>
                  <a:pt x="356219" y="619457"/>
                </a:lnTo>
                <a:lnTo>
                  <a:pt x="356219" y="438101"/>
                </a:lnTo>
                <a:lnTo>
                  <a:pt x="1004574" y="438101"/>
                </a:lnTo>
                <a:lnTo>
                  <a:pt x="1152216" y="309728"/>
                </a:lnTo>
                <a:lnTo>
                  <a:pt x="1004574" y="181355"/>
                </a:lnTo>
                <a:lnTo>
                  <a:pt x="356219" y="181355"/>
                </a:lnTo>
                <a:lnTo>
                  <a:pt x="356219" y="0"/>
                </a:lnTo>
                <a:close/>
              </a:path>
              <a:path w="1152525" h="619759">
                <a:moveTo>
                  <a:pt x="1004574" y="438101"/>
                </a:moveTo>
                <a:lnTo>
                  <a:pt x="795996" y="438101"/>
                </a:lnTo>
                <a:lnTo>
                  <a:pt x="795996" y="619457"/>
                </a:lnTo>
                <a:lnTo>
                  <a:pt x="1004574" y="438101"/>
                </a:lnTo>
                <a:close/>
              </a:path>
              <a:path w="1152525" h="619759">
                <a:moveTo>
                  <a:pt x="795996" y="0"/>
                </a:moveTo>
                <a:lnTo>
                  <a:pt x="795996" y="181355"/>
                </a:lnTo>
                <a:lnTo>
                  <a:pt x="1004574" y="181355"/>
                </a:lnTo>
                <a:lnTo>
                  <a:pt x="795996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7" name="object 17"/>
          <p:cNvSpPr/>
          <p:nvPr/>
        </p:nvSpPr>
        <p:spPr>
          <a:xfrm>
            <a:off x="136962" y="3191286"/>
            <a:ext cx="620986" cy="29304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8" name="object 18"/>
          <p:cNvSpPr/>
          <p:nvPr/>
        </p:nvSpPr>
        <p:spPr>
          <a:xfrm>
            <a:off x="2223280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9" name="object 19"/>
          <p:cNvSpPr/>
          <p:nvPr/>
        </p:nvSpPr>
        <p:spPr>
          <a:xfrm>
            <a:off x="2958367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0" name="object 20"/>
          <p:cNvSpPr/>
          <p:nvPr/>
        </p:nvSpPr>
        <p:spPr>
          <a:xfrm>
            <a:off x="3693519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1" name="object 21"/>
          <p:cNvSpPr/>
          <p:nvPr/>
        </p:nvSpPr>
        <p:spPr>
          <a:xfrm>
            <a:off x="4428671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2" name="object 22"/>
          <p:cNvSpPr/>
          <p:nvPr/>
        </p:nvSpPr>
        <p:spPr>
          <a:xfrm>
            <a:off x="5163758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3" name="object 23"/>
          <p:cNvSpPr/>
          <p:nvPr/>
        </p:nvSpPr>
        <p:spPr>
          <a:xfrm>
            <a:off x="5898910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4" name="object 24"/>
          <p:cNvSpPr/>
          <p:nvPr/>
        </p:nvSpPr>
        <p:spPr>
          <a:xfrm>
            <a:off x="2223280" y="3188873"/>
            <a:ext cx="735278" cy="29365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5" name="object 25"/>
          <p:cNvSpPr/>
          <p:nvPr/>
        </p:nvSpPr>
        <p:spPr>
          <a:xfrm>
            <a:off x="2220105" y="3189127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6" name="object 26"/>
          <p:cNvSpPr/>
          <p:nvPr/>
        </p:nvSpPr>
        <p:spPr>
          <a:xfrm>
            <a:off x="2220105" y="3923135"/>
            <a:ext cx="738554" cy="0"/>
          </a:xfrm>
          <a:custGeom>
            <a:avLst/>
            <a:gdLst/>
            <a:ahLst/>
            <a:cxnLst/>
            <a:rect l="l" t="t" r="r" b="b"/>
            <a:pathLst>
              <a:path w="1217929">
                <a:moveTo>
                  <a:pt x="0" y="0"/>
                </a:moveTo>
                <a:lnTo>
                  <a:pt x="1217449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7" name="object 27"/>
          <p:cNvSpPr/>
          <p:nvPr/>
        </p:nvSpPr>
        <p:spPr>
          <a:xfrm>
            <a:off x="2220105" y="4657144"/>
            <a:ext cx="738554" cy="0"/>
          </a:xfrm>
          <a:custGeom>
            <a:avLst/>
            <a:gdLst/>
            <a:ahLst/>
            <a:cxnLst/>
            <a:rect l="l" t="t" r="r" b="b"/>
            <a:pathLst>
              <a:path w="1217929">
                <a:moveTo>
                  <a:pt x="0" y="0"/>
                </a:moveTo>
                <a:lnTo>
                  <a:pt x="1217449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8" name="object 28"/>
          <p:cNvSpPr/>
          <p:nvPr/>
        </p:nvSpPr>
        <p:spPr>
          <a:xfrm>
            <a:off x="2220105" y="5391216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9" name="object 29"/>
          <p:cNvSpPr/>
          <p:nvPr/>
        </p:nvSpPr>
        <p:spPr>
          <a:xfrm>
            <a:off x="2223279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0" name="object 30"/>
          <p:cNvSpPr/>
          <p:nvPr/>
        </p:nvSpPr>
        <p:spPr>
          <a:xfrm>
            <a:off x="6634061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1" name="object 31"/>
          <p:cNvSpPr/>
          <p:nvPr/>
        </p:nvSpPr>
        <p:spPr>
          <a:xfrm>
            <a:off x="2220105" y="2455118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2" name="object 32"/>
          <p:cNvSpPr/>
          <p:nvPr/>
        </p:nvSpPr>
        <p:spPr>
          <a:xfrm>
            <a:off x="2220105" y="6125225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4" name="object 34"/>
          <p:cNvSpPr txBox="1"/>
          <p:nvPr/>
        </p:nvSpPr>
        <p:spPr>
          <a:xfrm>
            <a:off x="2958367" y="2455119"/>
            <a:ext cx="735473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3711"/>
            <a:r>
              <a:rPr sz="1728" b="1" spc="12" dirty="0">
                <a:solidFill>
                  <a:srgbClr val="F85C3B"/>
                </a:solidFill>
              </a:rPr>
              <a:t>M1</a:t>
            </a:r>
            <a:endParaRPr sz="1728"/>
          </a:p>
        </p:txBody>
      </p:sp>
      <p:sp>
        <p:nvSpPr>
          <p:cNvPr id="35" name="object 35"/>
          <p:cNvSpPr txBox="1"/>
          <p:nvPr/>
        </p:nvSpPr>
        <p:spPr>
          <a:xfrm>
            <a:off x="3693519" y="2455119"/>
            <a:ext cx="735473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3711"/>
            <a:r>
              <a:rPr sz="1728" b="1" spc="12" dirty="0">
                <a:solidFill>
                  <a:srgbClr val="F85C3B"/>
                </a:solidFill>
              </a:rPr>
              <a:t>M2</a:t>
            </a:r>
            <a:endParaRPr sz="1728"/>
          </a:p>
        </p:txBody>
      </p:sp>
      <p:sp>
        <p:nvSpPr>
          <p:cNvPr id="36" name="object 36"/>
          <p:cNvSpPr txBox="1"/>
          <p:nvPr/>
        </p:nvSpPr>
        <p:spPr>
          <a:xfrm>
            <a:off x="4428671" y="2455119"/>
            <a:ext cx="735473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3325"/>
            <a:r>
              <a:rPr sz="1728" b="1" spc="12" dirty="0">
                <a:solidFill>
                  <a:srgbClr val="F85C3B"/>
                </a:solidFill>
              </a:rPr>
              <a:t>M3</a:t>
            </a:r>
            <a:endParaRPr sz="1728"/>
          </a:p>
        </p:txBody>
      </p:sp>
      <p:sp>
        <p:nvSpPr>
          <p:cNvPr id="37" name="object 37"/>
          <p:cNvSpPr txBox="1"/>
          <p:nvPr/>
        </p:nvSpPr>
        <p:spPr>
          <a:xfrm>
            <a:off x="5163758" y="2455119"/>
            <a:ext cx="735473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3711"/>
            <a:r>
              <a:rPr sz="1728" b="1" spc="12" dirty="0">
                <a:solidFill>
                  <a:srgbClr val="F85C3B"/>
                </a:solidFill>
              </a:rPr>
              <a:t>M4</a:t>
            </a:r>
            <a:endParaRPr sz="1728"/>
          </a:p>
        </p:txBody>
      </p:sp>
      <p:sp>
        <p:nvSpPr>
          <p:cNvPr id="38" name="object 38"/>
          <p:cNvSpPr txBox="1"/>
          <p:nvPr/>
        </p:nvSpPr>
        <p:spPr>
          <a:xfrm>
            <a:off x="5898910" y="2455119"/>
            <a:ext cx="735473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3711"/>
            <a:r>
              <a:rPr sz="1728" b="1" spc="12" dirty="0">
                <a:solidFill>
                  <a:srgbClr val="F85C3B"/>
                </a:solidFill>
              </a:rPr>
              <a:t>M5</a:t>
            </a:r>
            <a:endParaRPr sz="1728"/>
          </a:p>
        </p:txBody>
      </p:sp>
      <p:sp>
        <p:nvSpPr>
          <p:cNvPr id="41" name="object 41"/>
          <p:cNvSpPr/>
          <p:nvPr/>
        </p:nvSpPr>
        <p:spPr>
          <a:xfrm>
            <a:off x="2834107" y="3057691"/>
            <a:ext cx="975291" cy="975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2" name="object 42"/>
          <p:cNvSpPr/>
          <p:nvPr/>
        </p:nvSpPr>
        <p:spPr>
          <a:xfrm>
            <a:off x="2834107" y="904430"/>
            <a:ext cx="975291" cy="14789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3" name="object 43"/>
          <p:cNvSpPr/>
          <p:nvPr/>
        </p:nvSpPr>
        <p:spPr>
          <a:xfrm>
            <a:off x="24048" y="3057691"/>
            <a:ext cx="2088495" cy="9752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7830997" y="1247734"/>
            <a:ext cx="3494846" cy="3685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7701">
              <a:lnSpc>
                <a:spcPct val="100000"/>
              </a:lnSpc>
              <a:tabLst>
                <a:tab pos="678098" algn="l"/>
                <a:tab pos="2121318" algn="l"/>
              </a:tabLst>
            </a:pPr>
            <a:r>
              <a:rPr sz="2395" dirty="0">
                <a:solidFill>
                  <a:srgbClr val="2D3C48"/>
                </a:solidFill>
              </a:rPr>
              <a:t>1.2</a:t>
            </a:r>
            <a:r>
              <a:rPr sz="2395" spc="9" dirty="0">
                <a:solidFill>
                  <a:srgbClr val="2D3C48"/>
                </a:solidFill>
              </a:rPr>
              <a:t> </a:t>
            </a:r>
            <a:r>
              <a:rPr sz="1774" spc="9" baseline="11396" dirty="0">
                <a:solidFill>
                  <a:srgbClr val="2D3C48"/>
                </a:solidFill>
              </a:rPr>
              <a:t>x</a:t>
            </a:r>
            <a:r>
              <a:rPr sz="1774" baseline="11396" dirty="0">
                <a:solidFill>
                  <a:srgbClr val="2D3C48"/>
                </a:solidFill>
              </a:rPr>
              <a:t>	</a:t>
            </a:r>
            <a:r>
              <a:rPr sz="2395" dirty="0">
                <a:solidFill>
                  <a:srgbClr val="2D3C48"/>
                </a:solidFill>
              </a:rPr>
              <a:t>0.2</a:t>
            </a:r>
            <a:r>
              <a:rPr sz="2395" spc="9" dirty="0">
                <a:solidFill>
                  <a:srgbClr val="2D3C48"/>
                </a:solidFill>
              </a:rPr>
              <a:t> </a:t>
            </a:r>
            <a:r>
              <a:rPr sz="2395" dirty="0">
                <a:solidFill>
                  <a:srgbClr val="2D3C48"/>
                </a:solidFill>
              </a:rPr>
              <a:t>+ 2.4</a:t>
            </a:r>
            <a:r>
              <a:rPr sz="2395" spc="15" dirty="0">
                <a:solidFill>
                  <a:srgbClr val="2D3C48"/>
                </a:solidFill>
              </a:rPr>
              <a:t> </a:t>
            </a:r>
            <a:r>
              <a:rPr sz="1774" spc="9" baseline="11396" dirty="0">
                <a:solidFill>
                  <a:srgbClr val="2D3C48"/>
                </a:solidFill>
              </a:rPr>
              <a:t>x</a:t>
            </a:r>
            <a:r>
              <a:rPr sz="1774" baseline="11396" dirty="0">
                <a:solidFill>
                  <a:srgbClr val="2D3C48"/>
                </a:solidFill>
              </a:rPr>
              <a:t>	</a:t>
            </a:r>
            <a:r>
              <a:rPr sz="2395" dirty="0">
                <a:solidFill>
                  <a:srgbClr val="2D3C48"/>
                </a:solidFill>
              </a:rPr>
              <a:t>0.5</a:t>
            </a:r>
            <a:r>
              <a:rPr sz="2395" spc="9" dirty="0">
                <a:solidFill>
                  <a:srgbClr val="2D3C48"/>
                </a:solidFill>
              </a:rPr>
              <a:t> </a:t>
            </a:r>
            <a:r>
              <a:rPr sz="2395" dirty="0">
                <a:solidFill>
                  <a:srgbClr val="2D3C48"/>
                </a:solidFill>
              </a:rPr>
              <a:t>= 1.44</a:t>
            </a:r>
            <a:endParaRPr sz="2395" dirty="0"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223279" y="673307"/>
          <a:ext cx="4404432" cy="16420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0354"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84">
                <a:tc>
                  <a:txBody>
                    <a:bodyPr/>
                    <a:lstStyle/>
                    <a:p>
                      <a:pPr marL="355600">
                        <a:lnSpc>
                          <a:spcPct val="100000"/>
                        </a:lnSpc>
                      </a:pPr>
                      <a:r>
                        <a:rPr sz="2000" b="1" spc="-1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F1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3.1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2.5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820">
                <a:tc>
                  <a:txBody>
                    <a:bodyPr/>
                    <a:lstStyle/>
                    <a:p>
                      <a:pPr marL="35560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F2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2.4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4.4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2955193" y="2455119"/>
          <a:ext cx="3675692" cy="3670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5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4008">
                <a:tc>
                  <a:txBody>
                    <a:bodyPr/>
                    <a:lstStyle/>
                    <a:p>
                      <a:pPr marL="346710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710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710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008"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1.44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1.37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2.26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0.59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008"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1.32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1.53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1.85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0.91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072"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2.76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3.37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3.73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2.07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1.02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4008"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1.68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1.99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2.32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0.63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7614686" y="2451944"/>
          <a:ext cx="4410780" cy="3765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5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4008">
                <a:tc>
                  <a:txBody>
                    <a:bodyPr/>
                    <a:lstStyle/>
                    <a:p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980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D28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87CC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133788" y="2455119"/>
          <a:ext cx="1862622" cy="36637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0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2738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26225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F1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26225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F2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738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738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802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738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555069AC-2708-40F8-BC34-FAF414E3FEEC}"/>
              </a:ext>
            </a:extLst>
          </p:cNvPr>
          <p:cNvSpPr txBox="1"/>
          <p:nvPr/>
        </p:nvSpPr>
        <p:spPr>
          <a:xfrm>
            <a:off x="97328" y="666050"/>
            <a:ext cx="19355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Predicted Ratings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63039B-7AB9-4CF0-B2DC-9CDDE80F7E84}"/>
              </a:ext>
            </a:extLst>
          </p:cNvPr>
          <p:cNvSpPr txBox="1"/>
          <p:nvPr/>
        </p:nvSpPr>
        <p:spPr>
          <a:xfrm>
            <a:off x="7737455" y="470975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Dot Product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533A472A-0F71-4433-A9F0-29D397C32E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50166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223280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" name="object 4"/>
          <p:cNvSpPr/>
          <p:nvPr/>
        </p:nvSpPr>
        <p:spPr>
          <a:xfrm>
            <a:off x="2958367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" name="object 5"/>
          <p:cNvSpPr/>
          <p:nvPr/>
        </p:nvSpPr>
        <p:spPr>
          <a:xfrm>
            <a:off x="3693519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" name="object 6"/>
          <p:cNvSpPr/>
          <p:nvPr/>
        </p:nvSpPr>
        <p:spPr>
          <a:xfrm>
            <a:off x="4428671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7" name="object 7"/>
          <p:cNvSpPr/>
          <p:nvPr/>
        </p:nvSpPr>
        <p:spPr>
          <a:xfrm>
            <a:off x="5163758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8" name="object 8"/>
          <p:cNvSpPr/>
          <p:nvPr/>
        </p:nvSpPr>
        <p:spPr>
          <a:xfrm>
            <a:off x="5898910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9" name="object 9"/>
          <p:cNvSpPr/>
          <p:nvPr/>
        </p:nvSpPr>
        <p:spPr>
          <a:xfrm>
            <a:off x="2223280" y="3188873"/>
            <a:ext cx="735278" cy="29365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0" name="object 10"/>
          <p:cNvSpPr/>
          <p:nvPr/>
        </p:nvSpPr>
        <p:spPr>
          <a:xfrm>
            <a:off x="2220105" y="3189127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1" name="object 11"/>
          <p:cNvSpPr/>
          <p:nvPr/>
        </p:nvSpPr>
        <p:spPr>
          <a:xfrm>
            <a:off x="2220105" y="3923135"/>
            <a:ext cx="738554" cy="0"/>
          </a:xfrm>
          <a:custGeom>
            <a:avLst/>
            <a:gdLst/>
            <a:ahLst/>
            <a:cxnLst/>
            <a:rect l="l" t="t" r="r" b="b"/>
            <a:pathLst>
              <a:path w="1217929">
                <a:moveTo>
                  <a:pt x="0" y="0"/>
                </a:moveTo>
                <a:lnTo>
                  <a:pt x="1217449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2" name="object 12"/>
          <p:cNvSpPr/>
          <p:nvPr/>
        </p:nvSpPr>
        <p:spPr>
          <a:xfrm>
            <a:off x="2220105" y="4657144"/>
            <a:ext cx="738554" cy="0"/>
          </a:xfrm>
          <a:custGeom>
            <a:avLst/>
            <a:gdLst/>
            <a:ahLst/>
            <a:cxnLst/>
            <a:rect l="l" t="t" r="r" b="b"/>
            <a:pathLst>
              <a:path w="1217929">
                <a:moveTo>
                  <a:pt x="0" y="0"/>
                </a:moveTo>
                <a:lnTo>
                  <a:pt x="1217449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3" name="object 13"/>
          <p:cNvSpPr/>
          <p:nvPr/>
        </p:nvSpPr>
        <p:spPr>
          <a:xfrm>
            <a:off x="2220105" y="5391216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4" name="object 14"/>
          <p:cNvSpPr/>
          <p:nvPr/>
        </p:nvSpPr>
        <p:spPr>
          <a:xfrm>
            <a:off x="2223279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5" name="object 15"/>
          <p:cNvSpPr/>
          <p:nvPr/>
        </p:nvSpPr>
        <p:spPr>
          <a:xfrm>
            <a:off x="6634061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6" name="object 16"/>
          <p:cNvSpPr/>
          <p:nvPr/>
        </p:nvSpPr>
        <p:spPr>
          <a:xfrm>
            <a:off x="2220105" y="2455118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7" name="object 17"/>
          <p:cNvSpPr/>
          <p:nvPr/>
        </p:nvSpPr>
        <p:spPr>
          <a:xfrm>
            <a:off x="2220105" y="6125225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9" name="object 19"/>
          <p:cNvSpPr/>
          <p:nvPr/>
        </p:nvSpPr>
        <p:spPr>
          <a:xfrm>
            <a:off x="7617861" y="3188873"/>
            <a:ext cx="735278" cy="734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0" name="object 20"/>
          <p:cNvSpPr/>
          <p:nvPr/>
        </p:nvSpPr>
        <p:spPr>
          <a:xfrm>
            <a:off x="8353012" y="3189127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FFFB97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1" name="object 21"/>
          <p:cNvSpPr/>
          <p:nvPr/>
        </p:nvSpPr>
        <p:spPr>
          <a:xfrm>
            <a:off x="7617861" y="3923390"/>
            <a:ext cx="735278" cy="7337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2" name="object 22"/>
          <p:cNvSpPr/>
          <p:nvPr/>
        </p:nvSpPr>
        <p:spPr>
          <a:xfrm>
            <a:off x="7617861" y="4657144"/>
            <a:ext cx="735278" cy="7337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3" name="object 23"/>
          <p:cNvSpPr/>
          <p:nvPr/>
        </p:nvSpPr>
        <p:spPr>
          <a:xfrm>
            <a:off x="7617861" y="5390899"/>
            <a:ext cx="735278" cy="7345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5" name="object 25"/>
          <p:cNvSpPr/>
          <p:nvPr/>
        </p:nvSpPr>
        <p:spPr>
          <a:xfrm>
            <a:off x="6776419" y="4102320"/>
            <a:ext cx="698892" cy="375823"/>
          </a:xfrm>
          <a:custGeom>
            <a:avLst/>
            <a:gdLst/>
            <a:ahLst/>
            <a:cxnLst/>
            <a:rect l="l" t="t" r="r" b="b"/>
            <a:pathLst>
              <a:path w="1152525" h="619759">
                <a:moveTo>
                  <a:pt x="356219" y="0"/>
                </a:moveTo>
                <a:lnTo>
                  <a:pt x="0" y="309728"/>
                </a:lnTo>
                <a:lnTo>
                  <a:pt x="356219" y="619457"/>
                </a:lnTo>
                <a:lnTo>
                  <a:pt x="356219" y="438101"/>
                </a:lnTo>
                <a:lnTo>
                  <a:pt x="1004574" y="438101"/>
                </a:lnTo>
                <a:lnTo>
                  <a:pt x="1152216" y="309728"/>
                </a:lnTo>
                <a:lnTo>
                  <a:pt x="1004574" y="181355"/>
                </a:lnTo>
                <a:lnTo>
                  <a:pt x="356219" y="181355"/>
                </a:lnTo>
                <a:lnTo>
                  <a:pt x="356219" y="0"/>
                </a:lnTo>
                <a:close/>
              </a:path>
              <a:path w="1152525" h="619759">
                <a:moveTo>
                  <a:pt x="1004574" y="438101"/>
                </a:moveTo>
                <a:lnTo>
                  <a:pt x="795996" y="438101"/>
                </a:lnTo>
                <a:lnTo>
                  <a:pt x="795996" y="619457"/>
                </a:lnTo>
                <a:lnTo>
                  <a:pt x="1004574" y="438101"/>
                </a:lnTo>
                <a:close/>
              </a:path>
              <a:path w="1152525" h="619759">
                <a:moveTo>
                  <a:pt x="795996" y="0"/>
                </a:moveTo>
                <a:lnTo>
                  <a:pt x="795996" y="181355"/>
                </a:lnTo>
                <a:lnTo>
                  <a:pt x="1004574" y="181355"/>
                </a:lnTo>
                <a:lnTo>
                  <a:pt x="795996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6" name="object 26"/>
          <p:cNvSpPr/>
          <p:nvPr/>
        </p:nvSpPr>
        <p:spPr>
          <a:xfrm>
            <a:off x="136962" y="3191286"/>
            <a:ext cx="620986" cy="29304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8" name="object 28"/>
          <p:cNvSpPr/>
          <p:nvPr/>
        </p:nvSpPr>
        <p:spPr>
          <a:xfrm>
            <a:off x="2857727" y="3043214"/>
            <a:ext cx="975291" cy="975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9" name="object 29"/>
          <p:cNvSpPr/>
          <p:nvPr/>
        </p:nvSpPr>
        <p:spPr>
          <a:xfrm>
            <a:off x="8221831" y="3043214"/>
            <a:ext cx="975291" cy="975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223279" y="673307"/>
          <a:ext cx="4404432" cy="16420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0354">
                <a:tc>
                  <a:txBody>
                    <a:bodyPr/>
                    <a:lstStyle/>
                    <a:p>
                      <a:endParaRPr sz="2400"/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84">
                <a:tc>
                  <a:txBody>
                    <a:bodyPr/>
                    <a:lstStyle/>
                    <a:p>
                      <a:pPr marL="355600">
                        <a:lnSpc>
                          <a:spcPct val="100000"/>
                        </a:lnSpc>
                      </a:pPr>
                      <a:r>
                        <a:rPr sz="2000" b="1" spc="-1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F1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3.1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2.5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820">
                <a:tc>
                  <a:txBody>
                    <a:bodyPr/>
                    <a:lstStyle/>
                    <a:p>
                      <a:pPr marL="35560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F2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2.4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4.4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955193" y="2455119"/>
          <a:ext cx="3675692" cy="3670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5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4008">
                <a:tc>
                  <a:txBody>
                    <a:bodyPr/>
                    <a:lstStyle/>
                    <a:p>
                      <a:pPr marL="346710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710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710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008"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1.44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1.37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2.26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0.59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008"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1.32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1.53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1.85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0.91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072"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2.76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3.37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3.73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2.07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1.02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4008"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1.68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1.99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2.32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</a:pPr>
                      <a:r>
                        <a:rPr sz="2000" b="1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0.63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614686" y="2451944"/>
          <a:ext cx="4410780" cy="3765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5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4008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980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D28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87CC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133788" y="2455119"/>
          <a:ext cx="1862622" cy="36637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0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2738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26225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F1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26225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F2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738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738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802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738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" name="Oval 29">
            <a:extLst>
              <a:ext uri="{FF2B5EF4-FFF2-40B4-BE49-F238E27FC236}">
                <a16:creationId xmlns:a16="http://schemas.microsoft.com/office/drawing/2014/main" id="{E95DA126-D682-408E-8ADB-6F2DC81944A9}"/>
              </a:ext>
            </a:extLst>
          </p:cNvPr>
          <p:cNvSpPr/>
          <p:nvPr/>
        </p:nvSpPr>
        <p:spPr>
          <a:xfrm>
            <a:off x="8353012" y="3057728"/>
            <a:ext cx="732108" cy="733754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1CE6B1-3082-457E-AD00-34695C24E4B6}"/>
              </a:ext>
            </a:extLst>
          </p:cNvPr>
          <p:cNvSpPr txBox="1"/>
          <p:nvPr/>
        </p:nvSpPr>
        <p:spPr>
          <a:xfrm>
            <a:off x="7026857" y="465919"/>
            <a:ext cx="5133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Predicted Rating &lt; True Rating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9E2035-1902-42D5-961D-AECE4FAA88B4}"/>
              </a:ext>
            </a:extLst>
          </p:cNvPr>
          <p:cNvSpPr txBox="1"/>
          <p:nvPr/>
        </p:nvSpPr>
        <p:spPr>
          <a:xfrm>
            <a:off x="8986285" y="1052683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1.44 &lt; 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97006D-F7F4-4A39-9965-C487793DD053}"/>
              </a:ext>
            </a:extLst>
          </p:cNvPr>
          <p:cNvSpPr txBox="1"/>
          <p:nvPr/>
        </p:nvSpPr>
        <p:spPr>
          <a:xfrm>
            <a:off x="7125865" y="1625341"/>
            <a:ext cx="4984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How to reduce the difference?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6F0AEF8E-89BD-4842-9DBF-FF4190E61C5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53</a:t>
            </a:fld>
            <a:endParaRPr lang="en-AU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962" y="2458293"/>
            <a:ext cx="621109" cy="732778"/>
          </a:xfrm>
          <a:custGeom>
            <a:avLst/>
            <a:gdLst/>
            <a:ahLst/>
            <a:cxnLst/>
            <a:rect l="l" t="t" r="r" b="b"/>
            <a:pathLst>
              <a:path w="1024255" h="1208404">
                <a:moveTo>
                  <a:pt x="0" y="1208340"/>
                </a:moveTo>
                <a:lnTo>
                  <a:pt x="1023874" y="1208340"/>
                </a:lnTo>
                <a:lnTo>
                  <a:pt x="1023874" y="0"/>
                </a:lnTo>
                <a:lnTo>
                  <a:pt x="0" y="0"/>
                </a:lnTo>
                <a:lnTo>
                  <a:pt x="0" y="1208340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" name="object 3"/>
          <p:cNvSpPr/>
          <p:nvPr/>
        </p:nvSpPr>
        <p:spPr>
          <a:xfrm>
            <a:off x="757866" y="2458293"/>
            <a:ext cx="621109" cy="732778"/>
          </a:xfrm>
          <a:custGeom>
            <a:avLst/>
            <a:gdLst/>
            <a:ahLst/>
            <a:cxnLst/>
            <a:rect l="l" t="t" r="r" b="b"/>
            <a:pathLst>
              <a:path w="1024255" h="1208404">
                <a:moveTo>
                  <a:pt x="0" y="1208340"/>
                </a:moveTo>
                <a:lnTo>
                  <a:pt x="1023874" y="1208340"/>
                </a:lnTo>
                <a:lnTo>
                  <a:pt x="1023874" y="0"/>
                </a:lnTo>
                <a:lnTo>
                  <a:pt x="0" y="0"/>
                </a:lnTo>
                <a:lnTo>
                  <a:pt x="0" y="1208340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" name="object 4"/>
          <p:cNvSpPr/>
          <p:nvPr/>
        </p:nvSpPr>
        <p:spPr>
          <a:xfrm>
            <a:off x="1378726" y="2458293"/>
            <a:ext cx="621109" cy="732778"/>
          </a:xfrm>
          <a:custGeom>
            <a:avLst/>
            <a:gdLst/>
            <a:ahLst/>
            <a:cxnLst/>
            <a:rect l="l" t="t" r="r" b="b"/>
            <a:pathLst>
              <a:path w="1024254" h="1208404">
                <a:moveTo>
                  <a:pt x="0" y="1208340"/>
                </a:moveTo>
                <a:lnTo>
                  <a:pt x="1023874" y="1208340"/>
                </a:lnTo>
                <a:lnTo>
                  <a:pt x="1023874" y="0"/>
                </a:lnTo>
                <a:lnTo>
                  <a:pt x="0" y="0"/>
                </a:lnTo>
                <a:lnTo>
                  <a:pt x="0" y="1208340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" name="object 5"/>
          <p:cNvSpPr/>
          <p:nvPr/>
        </p:nvSpPr>
        <p:spPr>
          <a:xfrm>
            <a:off x="136962" y="3191286"/>
            <a:ext cx="620986" cy="29304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" name="object 6"/>
          <p:cNvSpPr/>
          <p:nvPr/>
        </p:nvSpPr>
        <p:spPr>
          <a:xfrm>
            <a:off x="757866" y="2455119"/>
            <a:ext cx="0" cy="3670435"/>
          </a:xfrm>
          <a:custGeom>
            <a:avLst/>
            <a:gdLst/>
            <a:ahLst/>
            <a:cxnLst/>
            <a:rect l="l" t="t" r="r" b="b"/>
            <a:pathLst>
              <a:path h="6052820">
                <a:moveTo>
                  <a:pt x="0" y="0"/>
                </a:moveTo>
                <a:lnTo>
                  <a:pt x="0" y="6052276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7" name="object 7"/>
          <p:cNvSpPr/>
          <p:nvPr/>
        </p:nvSpPr>
        <p:spPr>
          <a:xfrm>
            <a:off x="1378726" y="2455119"/>
            <a:ext cx="0" cy="736243"/>
          </a:xfrm>
          <a:custGeom>
            <a:avLst/>
            <a:gdLst/>
            <a:ahLst/>
            <a:cxnLst/>
            <a:rect l="l" t="t" r="r" b="b"/>
            <a:pathLst>
              <a:path h="1214120">
                <a:moveTo>
                  <a:pt x="0" y="0"/>
                </a:moveTo>
                <a:lnTo>
                  <a:pt x="0" y="1213575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8" name="object 8"/>
          <p:cNvSpPr/>
          <p:nvPr/>
        </p:nvSpPr>
        <p:spPr>
          <a:xfrm>
            <a:off x="1378726" y="3191032"/>
            <a:ext cx="0" cy="2934192"/>
          </a:xfrm>
          <a:custGeom>
            <a:avLst/>
            <a:gdLst/>
            <a:ahLst/>
            <a:cxnLst/>
            <a:rect l="l" t="t" r="r" b="b"/>
            <a:pathLst>
              <a:path h="4838700">
                <a:moveTo>
                  <a:pt x="0" y="0"/>
                </a:moveTo>
                <a:lnTo>
                  <a:pt x="0" y="483870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9" name="object 9"/>
          <p:cNvSpPr/>
          <p:nvPr/>
        </p:nvSpPr>
        <p:spPr>
          <a:xfrm>
            <a:off x="133788" y="3191032"/>
            <a:ext cx="1869103" cy="0"/>
          </a:xfrm>
          <a:custGeom>
            <a:avLst/>
            <a:gdLst/>
            <a:ahLst/>
            <a:cxnLst/>
            <a:rect l="l" t="t" r="r" b="b"/>
            <a:pathLst>
              <a:path w="3082290">
                <a:moveTo>
                  <a:pt x="0" y="0"/>
                </a:moveTo>
                <a:lnTo>
                  <a:pt x="3082073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0" name="object 10"/>
          <p:cNvSpPr/>
          <p:nvPr/>
        </p:nvSpPr>
        <p:spPr>
          <a:xfrm>
            <a:off x="133788" y="3923770"/>
            <a:ext cx="624190" cy="0"/>
          </a:xfrm>
          <a:custGeom>
            <a:avLst/>
            <a:gdLst/>
            <a:ahLst/>
            <a:cxnLst/>
            <a:rect l="l" t="t" r="r" b="b"/>
            <a:pathLst>
              <a:path w="1029335">
                <a:moveTo>
                  <a:pt x="0" y="0"/>
                </a:moveTo>
                <a:lnTo>
                  <a:pt x="1029151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1" name="object 11"/>
          <p:cNvSpPr/>
          <p:nvPr/>
        </p:nvSpPr>
        <p:spPr>
          <a:xfrm>
            <a:off x="757866" y="3923770"/>
            <a:ext cx="1244914" cy="0"/>
          </a:xfrm>
          <a:custGeom>
            <a:avLst/>
            <a:gdLst/>
            <a:ahLst/>
            <a:cxnLst/>
            <a:rect l="l" t="t" r="r" b="b"/>
            <a:pathLst>
              <a:path w="2052954">
                <a:moveTo>
                  <a:pt x="0" y="0"/>
                </a:moveTo>
                <a:lnTo>
                  <a:pt x="2052921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2" name="object 12"/>
          <p:cNvSpPr/>
          <p:nvPr/>
        </p:nvSpPr>
        <p:spPr>
          <a:xfrm>
            <a:off x="133788" y="4656509"/>
            <a:ext cx="624190" cy="0"/>
          </a:xfrm>
          <a:custGeom>
            <a:avLst/>
            <a:gdLst/>
            <a:ahLst/>
            <a:cxnLst/>
            <a:rect l="l" t="t" r="r" b="b"/>
            <a:pathLst>
              <a:path w="1029335">
                <a:moveTo>
                  <a:pt x="0" y="0"/>
                </a:moveTo>
                <a:lnTo>
                  <a:pt x="1029151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3" name="object 13"/>
          <p:cNvSpPr/>
          <p:nvPr/>
        </p:nvSpPr>
        <p:spPr>
          <a:xfrm>
            <a:off x="757866" y="4656509"/>
            <a:ext cx="1244914" cy="0"/>
          </a:xfrm>
          <a:custGeom>
            <a:avLst/>
            <a:gdLst/>
            <a:ahLst/>
            <a:cxnLst/>
            <a:rect l="l" t="t" r="r" b="b"/>
            <a:pathLst>
              <a:path w="2052954">
                <a:moveTo>
                  <a:pt x="0" y="0"/>
                </a:moveTo>
                <a:lnTo>
                  <a:pt x="2052921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4" name="object 14"/>
          <p:cNvSpPr/>
          <p:nvPr/>
        </p:nvSpPr>
        <p:spPr>
          <a:xfrm>
            <a:off x="133788" y="5389311"/>
            <a:ext cx="624190" cy="0"/>
          </a:xfrm>
          <a:custGeom>
            <a:avLst/>
            <a:gdLst/>
            <a:ahLst/>
            <a:cxnLst/>
            <a:rect l="l" t="t" r="r" b="b"/>
            <a:pathLst>
              <a:path w="1029335">
                <a:moveTo>
                  <a:pt x="0" y="0"/>
                </a:moveTo>
                <a:lnTo>
                  <a:pt x="1029151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5" name="object 15"/>
          <p:cNvSpPr/>
          <p:nvPr/>
        </p:nvSpPr>
        <p:spPr>
          <a:xfrm>
            <a:off x="757866" y="5389311"/>
            <a:ext cx="1244914" cy="0"/>
          </a:xfrm>
          <a:custGeom>
            <a:avLst/>
            <a:gdLst/>
            <a:ahLst/>
            <a:cxnLst/>
            <a:rect l="l" t="t" r="r" b="b"/>
            <a:pathLst>
              <a:path w="2052954">
                <a:moveTo>
                  <a:pt x="0" y="0"/>
                </a:moveTo>
                <a:lnTo>
                  <a:pt x="2052921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6" name="object 16"/>
          <p:cNvSpPr/>
          <p:nvPr/>
        </p:nvSpPr>
        <p:spPr>
          <a:xfrm>
            <a:off x="136962" y="2455119"/>
            <a:ext cx="0" cy="3670435"/>
          </a:xfrm>
          <a:custGeom>
            <a:avLst/>
            <a:gdLst/>
            <a:ahLst/>
            <a:cxnLst/>
            <a:rect l="l" t="t" r="r" b="b"/>
            <a:pathLst>
              <a:path h="6052820">
                <a:moveTo>
                  <a:pt x="0" y="0"/>
                </a:moveTo>
                <a:lnTo>
                  <a:pt x="0" y="6052276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7" name="object 17"/>
          <p:cNvSpPr/>
          <p:nvPr/>
        </p:nvSpPr>
        <p:spPr>
          <a:xfrm>
            <a:off x="1999585" y="2455119"/>
            <a:ext cx="0" cy="3670435"/>
          </a:xfrm>
          <a:custGeom>
            <a:avLst/>
            <a:gdLst/>
            <a:ahLst/>
            <a:cxnLst/>
            <a:rect l="l" t="t" r="r" b="b"/>
            <a:pathLst>
              <a:path h="6052820">
                <a:moveTo>
                  <a:pt x="0" y="0"/>
                </a:moveTo>
                <a:lnTo>
                  <a:pt x="0" y="6052276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8" name="object 18"/>
          <p:cNvSpPr/>
          <p:nvPr/>
        </p:nvSpPr>
        <p:spPr>
          <a:xfrm>
            <a:off x="133788" y="2458293"/>
            <a:ext cx="1869103" cy="0"/>
          </a:xfrm>
          <a:custGeom>
            <a:avLst/>
            <a:gdLst/>
            <a:ahLst/>
            <a:cxnLst/>
            <a:rect l="l" t="t" r="r" b="b"/>
            <a:pathLst>
              <a:path w="3082290">
                <a:moveTo>
                  <a:pt x="0" y="0"/>
                </a:moveTo>
                <a:lnTo>
                  <a:pt x="3082073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9" name="object 19"/>
          <p:cNvSpPr/>
          <p:nvPr/>
        </p:nvSpPr>
        <p:spPr>
          <a:xfrm>
            <a:off x="133788" y="6122049"/>
            <a:ext cx="1869103" cy="0"/>
          </a:xfrm>
          <a:custGeom>
            <a:avLst/>
            <a:gdLst/>
            <a:ahLst/>
            <a:cxnLst/>
            <a:rect l="l" t="t" r="r" b="b"/>
            <a:pathLst>
              <a:path w="3082290">
                <a:moveTo>
                  <a:pt x="0" y="0"/>
                </a:moveTo>
                <a:lnTo>
                  <a:pt x="3082073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0" name="object 20"/>
          <p:cNvSpPr txBox="1"/>
          <p:nvPr/>
        </p:nvSpPr>
        <p:spPr>
          <a:xfrm>
            <a:off x="912396" y="2706161"/>
            <a:ext cx="931856" cy="307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tabLst>
                <a:tab pos="628424" algn="l"/>
              </a:tabLst>
            </a:pPr>
            <a:r>
              <a:rPr sz="2001" b="1" spc="-6" dirty="0">
                <a:solidFill>
                  <a:srgbClr val="2C3C49"/>
                </a:solidFill>
              </a:rPr>
              <a:t>F</a:t>
            </a:r>
            <a:r>
              <a:rPr sz="2001" b="1" spc="-3" dirty="0">
                <a:solidFill>
                  <a:srgbClr val="2C3C49"/>
                </a:solidFill>
              </a:rPr>
              <a:t>1</a:t>
            </a:r>
            <a:r>
              <a:rPr sz="2001" b="1" dirty="0">
                <a:solidFill>
                  <a:srgbClr val="2C3C49"/>
                </a:solidFill>
              </a:rPr>
              <a:t>	</a:t>
            </a:r>
            <a:r>
              <a:rPr sz="2001" b="1" spc="-6" dirty="0">
                <a:solidFill>
                  <a:srgbClr val="2C3C49"/>
                </a:solidFill>
              </a:rPr>
              <a:t>F2</a:t>
            </a:r>
            <a:endParaRPr sz="2001"/>
          </a:p>
        </p:txBody>
      </p:sp>
      <p:sp>
        <p:nvSpPr>
          <p:cNvPr id="21" name="object 21"/>
          <p:cNvSpPr txBox="1"/>
          <p:nvPr/>
        </p:nvSpPr>
        <p:spPr>
          <a:xfrm>
            <a:off x="884204" y="3439026"/>
            <a:ext cx="989230" cy="307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tabLst>
                <a:tab pos="628424" algn="l"/>
              </a:tabLst>
            </a:pPr>
            <a:r>
              <a:rPr sz="2001" spc="-3" dirty="0">
                <a:solidFill>
                  <a:srgbClr val="2D3C48"/>
                </a:solidFill>
              </a:rPr>
              <a:t>0.2	0.5</a:t>
            </a:r>
            <a:endParaRPr sz="2001"/>
          </a:p>
        </p:txBody>
      </p:sp>
      <p:sp>
        <p:nvSpPr>
          <p:cNvPr id="22" name="object 22"/>
          <p:cNvSpPr txBox="1"/>
          <p:nvPr/>
        </p:nvSpPr>
        <p:spPr>
          <a:xfrm>
            <a:off x="884204" y="4171828"/>
            <a:ext cx="989230" cy="1819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tabLst>
                <a:tab pos="628424" algn="l"/>
              </a:tabLst>
            </a:pPr>
            <a:r>
              <a:rPr sz="2001" spc="-3" dirty="0">
                <a:solidFill>
                  <a:srgbClr val="2D3C48"/>
                </a:solidFill>
              </a:rPr>
              <a:t>0.3	0.4</a:t>
            </a:r>
            <a:endParaRPr sz="2001"/>
          </a:p>
          <a:p>
            <a:pPr>
              <a:spcBef>
                <a:spcPts val="22"/>
              </a:spcBef>
            </a:pPr>
            <a:endParaRPr sz="2911">
              <a:latin typeface="Times New Roman"/>
              <a:cs typeface="Times New Roman"/>
            </a:endParaRPr>
          </a:p>
          <a:p>
            <a:pPr marL="7701">
              <a:tabLst>
                <a:tab pos="628424" algn="l"/>
              </a:tabLst>
            </a:pPr>
            <a:r>
              <a:rPr sz="2001" spc="-3" dirty="0">
                <a:solidFill>
                  <a:srgbClr val="2D3C48"/>
                </a:solidFill>
              </a:rPr>
              <a:t>0.7	0.8</a:t>
            </a:r>
            <a:endParaRPr sz="2001"/>
          </a:p>
          <a:p>
            <a:pPr>
              <a:spcBef>
                <a:spcPts val="22"/>
              </a:spcBef>
            </a:pPr>
            <a:endParaRPr sz="2911">
              <a:latin typeface="Times New Roman"/>
              <a:cs typeface="Times New Roman"/>
            </a:endParaRPr>
          </a:p>
          <a:p>
            <a:pPr marL="7701">
              <a:tabLst>
                <a:tab pos="628424" algn="l"/>
              </a:tabLst>
            </a:pPr>
            <a:r>
              <a:rPr sz="2001" spc="-3" dirty="0">
                <a:solidFill>
                  <a:srgbClr val="2D3C48"/>
                </a:solidFill>
              </a:rPr>
              <a:t>0.4	0.5</a:t>
            </a:r>
            <a:endParaRPr sz="2001"/>
          </a:p>
        </p:txBody>
      </p:sp>
      <p:sp>
        <p:nvSpPr>
          <p:cNvPr id="24" name="object 24"/>
          <p:cNvSpPr/>
          <p:nvPr/>
        </p:nvSpPr>
        <p:spPr>
          <a:xfrm>
            <a:off x="2223280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5" name="object 25"/>
          <p:cNvSpPr/>
          <p:nvPr/>
        </p:nvSpPr>
        <p:spPr>
          <a:xfrm>
            <a:off x="2958367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6" name="object 26"/>
          <p:cNvSpPr/>
          <p:nvPr/>
        </p:nvSpPr>
        <p:spPr>
          <a:xfrm>
            <a:off x="3693519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7" name="object 27"/>
          <p:cNvSpPr/>
          <p:nvPr/>
        </p:nvSpPr>
        <p:spPr>
          <a:xfrm>
            <a:off x="4428671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8" name="object 28"/>
          <p:cNvSpPr/>
          <p:nvPr/>
        </p:nvSpPr>
        <p:spPr>
          <a:xfrm>
            <a:off x="5163758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9" name="object 29"/>
          <p:cNvSpPr/>
          <p:nvPr/>
        </p:nvSpPr>
        <p:spPr>
          <a:xfrm>
            <a:off x="5898910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0" name="object 30"/>
          <p:cNvSpPr/>
          <p:nvPr/>
        </p:nvSpPr>
        <p:spPr>
          <a:xfrm>
            <a:off x="2223280" y="3188873"/>
            <a:ext cx="735278" cy="29365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1" name="object 31"/>
          <p:cNvSpPr/>
          <p:nvPr/>
        </p:nvSpPr>
        <p:spPr>
          <a:xfrm>
            <a:off x="2958367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2" name="object 32"/>
          <p:cNvSpPr/>
          <p:nvPr/>
        </p:nvSpPr>
        <p:spPr>
          <a:xfrm>
            <a:off x="3693518" y="2451944"/>
            <a:ext cx="0" cy="737399"/>
          </a:xfrm>
          <a:custGeom>
            <a:avLst/>
            <a:gdLst/>
            <a:ahLst/>
            <a:cxnLst/>
            <a:rect l="l" t="t" r="r" b="b"/>
            <a:pathLst>
              <a:path h="1216025">
                <a:moveTo>
                  <a:pt x="0" y="0"/>
                </a:moveTo>
                <a:lnTo>
                  <a:pt x="0" y="1215669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3" name="object 33"/>
          <p:cNvSpPr/>
          <p:nvPr/>
        </p:nvSpPr>
        <p:spPr>
          <a:xfrm>
            <a:off x="3693518" y="3189127"/>
            <a:ext cx="0" cy="2939583"/>
          </a:xfrm>
          <a:custGeom>
            <a:avLst/>
            <a:gdLst/>
            <a:ahLst/>
            <a:cxnLst/>
            <a:rect l="l" t="t" r="r" b="b"/>
            <a:pathLst>
              <a:path h="4847590">
                <a:moveTo>
                  <a:pt x="0" y="0"/>
                </a:moveTo>
                <a:lnTo>
                  <a:pt x="0" y="4847077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4" name="object 34"/>
          <p:cNvSpPr/>
          <p:nvPr/>
        </p:nvSpPr>
        <p:spPr>
          <a:xfrm>
            <a:off x="4428670" y="2451944"/>
            <a:ext cx="0" cy="737399"/>
          </a:xfrm>
          <a:custGeom>
            <a:avLst/>
            <a:gdLst/>
            <a:ahLst/>
            <a:cxnLst/>
            <a:rect l="l" t="t" r="r" b="b"/>
            <a:pathLst>
              <a:path h="1216025">
                <a:moveTo>
                  <a:pt x="0" y="0"/>
                </a:moveTo>
                <a:lnTo>
                  <a:pt x="0" y="1215669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5" name="object 35"/>
          <p:cNvSpPr/>
          <p:nvPr/>
        </p:nvSpPr>
        <p:spPr>
          <a:xfrm>
            <a:off x="4428670" y="3189127"/>
            <a:ext cx="0" cy="2939583"/>
          </a:xfrm>
          <a:custGeom>
            <a:avLst/>
            <a:gdLst/>
            <a:ahLst/>
            <a:cxnLst/>
            <a:rect l="l" t="t" r="r" b="b"/>
            <a:pathLst>
              <a:path h="4847590">
                <a:moveTo>
                  <a:pt x="0" y="0"/>
                </a:moveTo>
                <a:lnTo>
                  <a:pt x="0" y="4847077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6" name="object 36"/>
          <p:cNvSpPr/>
          <p:nvPr/>
        </p:nvSpPr>
        <p:spPr>
          <a:xfrm>
            <a:off x="5163758" y="2451944"/>
            <a:ext cx="0" cy="737399"/>
          </a:xfrm>
          <a:custGeom>
            <a:avLst/>
            <a:gdLst/>
            <a:ahLst/>
            <a:cxnLst/>
            <a:rect l="l" t="t" r="r" b="b"/>
            <a:pathLst>
              <a:path h="1216025">
                <a:moveTo>
                  <a:pt x="0" y="0"/>
                </a:moveTo>
                <a:lnTo>
                  <a:pt x="0" y="1215669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7" name="object 37"/>
          <p:cNvSpPr/>
          <p:nvPr/>
        </p:nvSpPr>
        <p:spPr>
          <a:xfrm>
            <a:off x="5163758" y="3189127"/>
            <a:ext cx="0" cy="2939583"/>
          </a:xfrm>
          <a:custGeom>
            <a:avLst/>
            <a:gdLst/>
            <a:ahLst/>
            <a:cxnLst/>
            <a:rect l="l" t="t" r="r" b="b"/>
            <a:pathLst>
              <a:path h="4847590">
                <a:moveTo>
                  <a:pt x="0" y="0"/>
                </a:moveTo>
                <a:lnTo>
                  <a:pt x="0" y="4847077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8" name="object 38"/>
          <p:cNvSpPr/>
          <p:nvPr/>
        </p:nvSpPr>
        <p:spPr>
          <a:xfrm>
            <a:off x="5898909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9" name="object 39"/>
          <p:cNvSpPr/>
          <p:nvPr/>
        </p:nvSpPr>
        <p:spPr>
          <a:xfrm>
            <a:off x="2220105" y="3189127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0" name="object 40"/>
          <p:cNvSpPr/>
          <p:nvPr/>
        </p:nvSpPr>
        <p:spPr>
          <a:xfrm>
            <a:off x="2220105" y="3923135"/>
            <a:ext cx="738554" cy="0"/>
          </a:xfrm>
          <a:custGeom>
            <a:avLst/>
            <a:gdLst/>
            <a:ahLst/>
            <a:cxnLst/>
            <a:rect l="l" t="t" r="r" b="b"/>
            <a:pathLst>
              <a:path w="1217929">
                <a:moveTo>
                  <a:pt x="0" y="0"/>
                </a:moveTo>
                <a:lnTo>
                  <a:pt x="1217449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1" name="object 41"/>
          <p:cNvSpPr/>
          <p:nvPr/>
        </p:nvSpPr>
        <p:spPr>
          <a:xfrm>
            <a:off x="2958367" y="3923135"/>
            <a:ext cx="3678907" cy="0"/>
          </a:xfrm>
          <a:custGeom>
            <a:avLst/>
            <a:gdLst/>
            <a:ahLst/>
            <a:cxnLst/>
            <a:rect l="l" t="t" r="r" b="b"/>
            <a:pathLst>
              <a:path w="6066790">
                <a:moveTo>
                  <a:pt x="0" y="0"/>
                </a:moveTo>
                <a:lnTo>
                  <a:pt x="6066726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2" name="object 42"/>
          <p:cNvSpPr/>
          <p:nvPr/>
        </p:nvSpPr>
        <p:spPr>
          <a:xfrm>
            <a:off x="2220105" y="4657144"/>
            <a:ext cx="738554" cy="0"/>
          </a:xfrm>
          <a:custGeom>
            <a:avLst/>
            <a:gdLst/>
            <a:ahLst/>
            <a:cxnLst/>
            <a:rect l="l" t="t" r="r" b="b"/>
            <a:pathLst>
              <a:path w="1217929">
                <a:moveTo>
                  <a:pt x="0" y="0"/>
                </a:moveTo>
                <a:lnTo>
                  <a:pt x="1217449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3" name="object 43"/>
          <p:cNvSpPr/>
          <p:nvPr/>
        </p:nvSpPr>
        <p:spPr>
          <a:xfrm>
            <a:off x="2958367" y="4657144"/>
            <a:ext cx="3678907" cy="0"/>
          </a:xfrm>
          <a:custGeom>
            <a:avLst/>
            <a:gdLst/>
            <a:ahLst/>
            <a:cxnLst/>
            <a:rect l="l" t="t" r="r" b="b"/>
            <a:pathLst>
              <a:path w="6066790">
                <a:moveTo>
                  <a:pt x="0" y="0"/>
                </a:moveTo>
                <a:lnTo>
                  <a:pt x="6066726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4" name="object 44"/>
          <p:cNvSpPr/>
          <p:nvPr/>
        </p:nvSpPr>
        <p:spPr>
          <a:xfrm>
            <a:off x="2220105" y="5391216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5" name="object 45"/>
          <p:cNvSpPr/>
          <p:nvPr/>
        </p:nvSpPr>
        <p:spPr>
          <a:xfrm>
            <a:off x="2223279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6" name="object 46"/>
          <p:cNvSpPr/>
          <p:nvPr/>
        </p:nvSpPr>
        <p:spPr>
          <a:xfrm>
            <a:off x="6634061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7" name="object 47"/>
          <p:cNvSpPr/>
          <p:nvPr/>
        </p:nvSpPr>
        <p:spPr>
          <a:xfrm>
            <a:off x="2220105" y="2455118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8" name="object 48"/>
          <p:cNvSpPr/>
          <p:nvPr/>
        </p:nvSpPr>
        <p:spPr>
          <a:xfrm>
            <a:off x="2220105" y="6125225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9" name="object 49"/>
          <p:cNvSpPr txBox="1"/>
          <p:nvPr/>
        </p:nvSpPr>
        <p:spPr>
          <a:xfrm>
            <a:off x="3164393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M1</a:t>
            </a:r>
            <a:endParaRPr sz="1728"/>
          </a:p>
        </p:txBody>
      </p:sp>
      <p:sp>
        <p:nvSpPr>
          <p:cNvPr id="50" name="object 50"/>
          <p:cNvSpPr txBox="1"/>
          <p:nvPr/>
        </p:nvSpPr>
        <p:spPr>
          <a:xfrm>
            <a:off x="3899544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M2</a:t>
            </a:r>
            <a:endParaRPr sz="1728"/>
          </a:p>
        </p:txBody>
      </p:sp>
      <p:sp>
        <p:nvSpPr>
          <p:cNvPr id="51" name="object 51"/>
          <p:cNvSpPr txBox="1"/>
          <p:nvPr/>
        </p:nvSpPr>
        <p:spPr>
          <a:xfrm>
            <a:off x="4634632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M3</a:t>
            </a:r>
            <a:endParaRPr sz="1728"/>
          </a:p>
        </p:txBody>
      </p:sp>
      <p:sp>
        <p:nvSpPr>
          <p:cNvPr id="52" name="object 52"/>
          <p:cNvSpPr txBox="1"/>
          <p:nvPr/>
        </p:nvSpPr>
        <p:spPr>
          <a:xfrm>
            <a:off x="5369910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M4</a:t>
            </a:r>
            <a:endParaRPr sz="1728"/>
          </a:p>
        </p:txBody>
      </p:sp>
      <p:sp>
        <p:nvSpPr>
          <p:cNvPr id="53" name="object 53"/>
          <p:cNvSpPr txBox="1"/>
          <p:nvPr/>
        </p:nvSpPr>
        <p:spPr>
          <a:xfrm>
            <a:off x="6105062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M5</a:t>
            </a:r>
            <a:endParaRPr sz="1728"/>
          </a:p>
        </p:txBody>
      </p:sp>
      <p:sp>
        <p:nvSpPr>
          <p:cNvPr id="54" name="object 54"/>
          <p:cNvSpPr txBox="1"/>
          <p:nvPr/>
        </p:nvSpPr>
        <p:spPr>
          <a:xfrm>
            <a:off x="3071118" y="3437820"/>
            <a:ext cx="509440" cy="307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2001" b="1" spc="-3" dirty="0">
                <a:solidFill>
                  <a:srgbClr val="2C3C49"/>
                </a:solidFill>
              </a:rPr>
              <a:t>1.44</a:t>
            </a:r>
            <a:endParaRPr sz="2001"/>
          </a:p>
        </p:txBody>
      </p:sp>
      <p:sp>
        <p:nvSpPr>
          <p:cNvPr id="55" name="object 55"/>
          <p:cNvSpPr/>
          <p:nvPr/>
        </p:nvSpPr>
        <p:spPr>
          <a:xfrm>
            <a:off x="7617861" y="3188873"/>
            <a:ext cx="735278" cy="7345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6" name="object 56"/>
          <p:cNvSpPr/>
          <p:nvPr/>
        </p:nvSpPr>
        <p:spPr>
          <a:xfrm>
            <a:off x="8353012" y="3189127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FFFB97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7" name="object 57"/>
          <p:cNvSpPr/>
          <p:nvPr/>
        </p:nvSpPr>
        <p:spPr>
          <a:xfrm>
            <a:off x="7617861" y="3923390"/>
            <a:ext cx="735278" cy="7337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8" name="object 58"/>
          <p:cNvSpPr/>
          <p:nvPr/>
        </p:nvSpPr>
        <p:spPr>
          <a:xfrm>
            <a:off x="7617861" y="4657144"/>
            <a:ext cx="735278" cy="7337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9" name="object 59"/>
          <p:cNvSpPr/>
          <p:nvPr/>
        </p:nvSpPr>
        <p:spPr>
          <a:xfrm>
            <a:off x="7617861" y="5390899"/>
            <a:ext cx="735278" cy="7345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1" name="object 61"/>
          <p:cNvSpPr/>
          <p:nvPr/>
        </p:nvSpPr>
        <p:spPr>
          <a:xfrm>
            <a:off x="6776419" y="4102320"/>
            <a:ext cx="698892" cy="375823"/>
          </a:xfrm>
          <a:custGeom>
            <a:avLst/>
            <a:gdLst/>
            <a:ahLst/>
            <a:cxnLst/>
            <a:rect l="l" t="t" r="r" b="b"/>
            <a:pathLst>
              <a:path w="1152525" h="619759">
                <a:moveTo>
                  <a:pt x="356219" y="0"/>
                </a:moveTo>
                <a:lnTo>
                  <a:pt x="0" y="309728"/>
                </a:lnTo>
                <a:lnTo>
                  <a:pt x="356219" y="619457"/>
                </a:lnTo>
                <a:lnTo>
                  <a:pt x="356219" y="438101"/>
                </a:lnTo>
                <a:lnTo>
                  <a:pt x="1004574" y="438101"/>
                </a:lnTo>
                <a:lnTo>
                  <a:pt x="1152216" y="309728"/>
                </a:lnTo>
                <a:lnTo>
                  <a:pt x="1004574" y="181355"/>
                </a:lnTo>
                <a:lnTo>
                  <a:pt x="356219" y="181355"/>
                </a:lnTo>
                <a:lnTo>
                  <a:pt x="356219" y="0"/>
                </a:lnTo>
                <a:close/>
              </a:path>
              <a:path w="1152525" h="619759">
                <a:moveTo>
                  <a:pt x="1004574" y="438101"/>
                </a:moveTo>
                <a:lnTo>
                  <a:pt x="795996" y="438101"/>
                </a:lnTo>
                <a:lnTo>
                  <a:pt x="795996" y="619457"/>
                </a:lnTo>
                <a:lnTo>
                  <a:pt x="1004574" y="438101"/>
                </a:lnTo>
                <a:close/>
              </a:path>
              <a:path w="1152525" h="619759">
                <a:moveTo>
                  <a:pt x="795996" y="0"/>
                </a:moveTo>
                <a:lnTo>
                  <a:pt x="795996" y="181355"/>
                </a:lnTo>
                <a:lnTo>
                  <a:pt x="1004574" y="181355"/>
                </a:lnTo>
                <a:lnTo>
                  <a:pt x="795996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2" name="object 62"/>
          <p:cNvSpPr/>
          <p:nvPr/>
        </p:nvSpPr>
        <p:spPr>
          <a:xfrm>
            <a:off x="3196031" y="3055406"/>
            <a:ext cx="298810" cy="375823"/>
          </a:xfrm>
          <a:custGeom>
            <a:avLst/>
            <a:gdLst/>
            <a:ahLst/>
            <a:cxnLst/>
            <a:rect l="l" t="t" r="r" b="b"/>
            <a:pathLst>
              <a:path w="492760" h="619760">
                <a:moveTo>
                  <a:pt x="325120" y="350146"/>
                </a:moveTo>
                <a:lnTo>
                  <a:pt x="167429" y="350146"/>
                </a:lnTo>
                <a:lnTo>
                  <a:pt x="167429" y="619457"/>
                </a:lnTo>
                <a:lnTo>
                  <a:pt x="325120" y="619457"/>
                </a:lnTo>
                <a:lnTo>
                  <a:pt x="325120" y="350146"/>
                </a:lnTo>
                <a:close/>
              </a:path>
              <a:path w="492760" h="619760">
                <a:moveTo>
                  <a:pt x="246275" y="0"/>
                </a:moveTo>
                <a:lnTo>
                  <a:pt x="0" y="350146"/>
                </a:lnTo>
                <a:lnTo>
                  <a:pt x="492550" y="350146"/>
                </a:lnTo>
                <a:lnTo>
                  <a:pt x="246275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3" name="object 63"/>
          <p:cNvSpPr/>
          <p:nvPr/>
        </p:nvSpPr>
        <p:spPr>
          <a:xfrm>
            <a:off x="3196031" y="941765"/>
            <a:ext cx="298810" cy="375823"/>
          </a:xfrm>
          <a:custGeom>
            <a:avLst/>
            <a:gdLst/>
            <a:ahLst/>
            <a:cxnLst/>
            <a:rect l="l" t="t" r="r" b="b"/>
            <a:pathLst>
              <a:path w="492760" h="619760">
                <a:moveTo>
                  <a:pt x="325120" y="350146"/>
                </a:moveTo>
                <a:lnTo>
                  <a:pt x="167429" y="350146"/>
                </a:lnTo>
                <a:lnTo>
                  <a:pt x="167429" y="619457"/>
                </a:lnTo>
                <a:lnTo>
                  <a:pt x="325120" y="619457"/>
                </a:lnTo>
                <a:lnTo>
                  <a:pt x="325120" y="350146"/>
                </a:lnTo>
                <a:close/>
              </a:path>
              <a:path w="492760" h="619760">
                <a:moveTo>
                  <a:pt x="246275" y="0"/>
                </a:moveTo>
                <a:lnTo>
                  <a:pt x="0" y="350146"/>
                </a:lnTo>
                <a:lnTo>
                  <a:pt x="492550" y="350146"/>
                </a:lnTo>
                <a:lnTo>
                  <a:pt x="246275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4" name="object 64"/>
          <p:cNvSpPr/>
          <p:nvPr/>
        </p:nvSpPr>
        <p:spPr>
          <a:xfrm>
            <a:off x="3196031" y="1428650"/>
            <a:ext cx="298810" cy="375823"/>
          </a:xfrm>
          <a:custGeom>
            <a:avLst/>
            <a:gdLst/>
            <a:ahLst/>
            <a:cxnLst/>
            <a:rect l="l" t="t" r="r" b="b"/>
            <a:pathLst>
              <a:path w="492760" h="619760">
                <a:moveTo>
                  <a:pt x="325120" y="350146"/>
                </a:moveTo>
                <a:lnTo>
                  <a:pt x="167429" y="350146"/>
                </a:lnTo>
                <a:lnTo>
                  <a:pt x="167429" y="619457"/>
                </a:lnTo>
                <a:lnTo>
                  <a:pt x="325120" y="619457"/>
                </a:lnTo>
                <a:lnTo>
                  <a:pt x="325120" y="350146"/>
                </a:lnTo>
                <a:close/>
              </a:path>
              <a:path w="492760" h="619760">
                <a:moveTo>
                  <a:pt x="246275" y="0"/>
                </a:moveTo>
                <a:lnTo>
                  <a:pt x="0" y="350146"/>
                </a:lnTo>
                <a:lnTo>
                  <a:pt x="492550" y="350146"/>
                </a:lnTo>
                <a:lnTo>
                  <a:pt x="246275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5" name="object 65"/>
          <p:cNvSpPr/>
          <p:nvPr/>
        </p:nvSpPr>
        <p:spPr>
          <a:xfrm>
            <a:off x="923145" y="3055406"/>
            <a:ext cx="298810" cy="375823"/>
          </a:xfrm>
          <a:custGeom>
            <a:avLst/>
            <a:gdLst/>
            <a:ahLst/>
            <a:cxnLst/>
            <a:rect l="l" t="t" r="r" b="b"/>
            <a:pathLst>
              <a:path w="492760" h="619760">
                <a:moveTo>
                  <a:pt x="325120" y="350146"/>
                </a:moveTo>
                <a:lnTo>
                  <a:pt x="167429" y="350146"/>
                </a:lnTo>
                <a:lnTo>
                  <a:pt x="167429" y="619457"/>
                </a:lnTo>
                <a:lnTo>
                  <a:pt x="325120" y="619457"/>
                </a:lnTo>
                <a:lnTo>
                  <a:pt x="325120" y="350146"/>
                </a:lnTo>
                <a:close/>
              </a:path>
              <a:path w="492760" h="619760">
                <a:moveTo>
                  <a:pt x="246275" y="0"/>
                </a:moveTo>
                <a:lnTo>
                  <a:pt x="0" y="350146"/>
                </a:lnTo>
                <a:lnTo>
                  <a:pt x="492550" y="350146"/>
                </a:lnTo>
                <a:lnTo>
                  <a:pt x="246275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6" name="object 66"/>
          <p:cNvSpPr/>
          <p:nvPr/>
        </p:nvSpPr>
        <p:spPr>
          <a:xfrm>
            <a:off x="1544893" y="3055406"/>
            <a:ext cx="299580" cy="375823"/>
          </a:xfrm>
          <a:custGeom>
            <a:avLst/>
            <a:gdLst/>
            <a:ahLst/>
            <a:cxnLst/>
            <a:rect l="l" t="t" r="r" b="b"/>
            <a:pathLst>
              <a:path w="494030" h="619760">
                <a:moveTo>
                  <a:pt x="325958" y="351088"/>
                </a:moveTo>
                <a:lnTo>
                  <a:pt x="167848" y="351088"/>
                </a:lnTo>
                <a:lnTo>
                  <a:pt x="167848" y="619457"/>
                </a:lnTo>
                <a:lnTo>
                  <a:pt x="325958" y="619457"/>
                </a:lnTo>
                <a:lnTo>
                  <a:pt x="325958" y="351088"/>
                </a:lnTo>
                <a:close/>
              </a:path>
              <a:path w="494030" h="619760">
                <a:moveTo>
                  <a:pt x="246903" y="0"/>
                </a:moveTo>
                <a:lnTo>
                  <a:pt x="0" y="351088"/>
                </a:lnTo>
                <a:lnTo>
                  <a:pt x="493806" y="351088"/>
                </a:lnTo>
                <a:lnTo>
                  <a:pt x="246903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7" name="object 67"/>
          <p:cNvSpPr/>
          <p:nvPr/>
        </p:nvSpPr>
        <p:spPr>
          <a:xfrm>
            <a:off x="2857727" y="3043214"/>
            <a:ext cx="975291" cy="975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8" name="object 68"/>
          <p:cNvSpPr/>
          <p:nvPr/>
        </p:nvSpPr>
        <p:spPr>
          <a:xfrm>
            <a:off x="8221831" y="3043214"/>
            <a:ext cx="975291" cy="975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2223279" y="673307"/>
          <a:ext cx="4404432" cy="16420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0354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84">
                <a:tc>
                  <a:txBody>
                    <a:bodyPr/>
                    <a:lstStyle/>
                    <a:p>
                      <a:pPr marL="355600">
                        <a:lnSpc>
                          <a:spcPct val="100000"/>
                        </a:lnSpc>
                      </a:pPr>
                      <a:r>
                        <a:rPr sz="2000" b="1" spc="-1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F1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3.1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2.5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820">
                <a:tc>
                  <a:txBody>
                    <a:bodyPr/>
                    <a:lstStyle/>
                    <a:p>
                      <a:pPr marL="35560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F2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2.4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4.4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0" name="object 60"/>
          <p:cNvGraphicFramePr>
            <a:graphicFrameLocks noGrp="1"/>
          </p:cNvGraphicFramePr>
          <p:nvPr/>
        </p:nvGraphicFramePr>
        <p:xfrm>
          <a:off x="7614686" y="2451944"/>
          <a:ext cx="4410780" cy="3765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5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4008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980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D28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87CC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0" name="Oval 69">
            <a:extLst>
              <a:ext uri="{FF2B5EF4-FFF2-40B4-BE49-F238E27FC236}">
                <a16:creationId xmlns:a16="http://schemas.microsoft.com/office/drawing/2014/main" id="{69EF6DB7-8C7F-44A0-A9B7-9E2806E4EBA2}"/>
              </a:ext>
            </a:extLst>
          </p:cNvPr>
          <p:cNvSpPr/>
          <p:nvPr/>
        </p:nvSpPr>
        <p:spPr>
          <a:xfrm>
            <a:off x="8353012" y="3057728"/>
            <a:ext cx="732108" cy="733754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2052FF-D08E-4B28-80FD-3372F6160C71}"/>
              </a:ext>
            </a:extLst>
          </p:cNvPr>
          <p:cNvSpPr txBox="1"/>
          <p:nvPr/>
        </p:nvSpPr>
        <p:spPr>
          <a:xfrm>
            <a:off x="7752230" y="687821"/>
            <a:ext cx="39390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Increase the levels of movie 1 feature and user 1 preference</a:t>
            </a:r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77DE27E2-95EA-4B1B-9FB4-E0910D4162A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54</a:t>
            </a:fld>
            <a:endParaRPr lang="en-AU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962" y="2458293"/>
            <a:ext cx="621109" cy="732778"/>
          </a:xfrm>
          <a:custGeom>
            <a:avLst/>
            <a:gdLst/>
            <a:ahLst/>
            <a:cxnLst/>
            <a:rect l="l" t="t" r="r" b="b"/>
            <a:pathLst>
              <a:path w="1024255" h="1208404">
                <a:moveTo>
                  <a:pt x="0" y="1208340"/>
                </a:moveTo>
                <a:lnTo>
                  <a:pt x="1023874" y="1208340"/>
                </a:lnTo>
                <a:lnTo>
                  <a:pt x="1023874" y="0"/>
                </a:lnTo>
                <a:lnTo>
                  <a:pt x="0" y="0"/>
                </a:lnTo>
                <a:lnTo>
                  <a:pt x="0" y="1208340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" name="object 3"/>
          <p:cNvSpPr/>
          <p:nvPr/>
        </p:nvSpPr>
        <p:spPr>
          <a:xfrm>
            <a:off x="757866" y="2458293"/>
            <a:ext cx="621109" cy="732778"/>
          </a:xfrm>
          <a:custGeom>
            <a:avLst/>
            <a:gdLst/>
            <a:ahLst/>
            <a:cxnLst/>
            <a:rect l="l" t="t" r="r" b="b"/>
            <a:pathLst>
              <a:path w="1024255" h="1208404">
                <a:moveTo>
                  <a:pt x="0" y="1208340"/>
                </a:moveTo>
                <a:lnTo>
                  <a:pt x="1023874" y="1208340"/>
                </a:lnTo>
                <a:lnTo>
                  <a:pt x="1023874" y="0"/>
                </a:lnTo>
                <a:lnTo>
                  <a:pt x="0" y="0"/>
                </a:lnTo>
                <a:lnTo>
                  <a:pt x="0" y="1208340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" name="object 4"/>
          <p:cNvSpPr/>
          <p:nvPr/>
        </p:nvSpPr>
        <p:spPr>
          <a:xfrm>
            <a:off x="1378726" y="2458293"/>
            <a:ext cx="621109" cy="732778"/>
          </a:xfrm>
          <a:custGeom>
            <a:avLst/>
            <a:gdLst/>
            <a:ahLst/>
            <a:cxnLst/>
            <a:rect l="l" t="t" r="r" b="b"/>
            <a:pathLst>
              <a:path w="1024254" h="1208404">
                <a:moveTo>
                  <a:pt x="0" y="1208340"/>
                </a:moveTo>
                <a:lnTo>
                  <a:pt x="1023874" y="1208340"/>
                </a:lnTo>
                <a:lnTo>
                  <a:pt x="1023874" y="0"/>
                </a:lnTo>
                <a:lnTo>
                  <a:pt x="0" y="0"/>
                </a:lnTo>
                <a:lnTo>
                  <a:pt x="0" y="1208340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" name="object 5"/>
          <p:cNvSpPr/>
          <p:nvPr/>
        </p:nvSpPr>
        <p:spPr>
          <a:xfrm>
            <a:off x="136962" y="3191286"/>
            <a:ext cx="620986" cy="29304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" name="object 6"/>
          <p:cNvSpPr/>
          <p:nvPr/>
        </p:nvSpPr>
        <p:spPr>
          <a:xfrm>
            <a:off x="757866" y="2455119"/>
            <a:ext cx="0" cy="3670435"/>
          </a:xfrm>
          <a:custGeom>
            <a:avLst/>
            <a:gdLst/>
            <a:ahLst/>
            <a:cxnLst/>
            <a:rect l="l" t="t" r="r" b="b"/>
            <a:pathLst>
              <a:path h="6052820">
                <a:moveTo>
                  <a:pt x="0" y="0"/>
                </a:moveTo>
                <a:lnTo>
                  <a:pt x="0" y="6052276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7" name="object 7"/>
          <p:cNvSpPr/>
          <p:nvPr/>
        </p:nvSpPr>
        <p:spPr>
          <a:xfrm>
            <a:off x="1378726" y="2455119"/>
            <a:ext cx="0" cy="736243"/>
          </a:xfrm>
          <a:custGeom>
            <a:avLst/>
            <a:gdLst/>
            <a:ahLst/>
            <a:cxnLst/>
            <a:rect l="l" t="t" r="r" b="b"/>
            <a:pathLst>
              <a:path h="1214120">
                <a:moveTo>
                  <a:pt x="0" y="0"/>
                </a:moveTo>
                <a:lnTo>
                  <a:pt x="0" y="1213575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8" name="object 8"/>
          <p:cNvSpPr/>
          <p:nvPr/>
        </p:nvSpPr>
        <p:spPr>
          <a:xfrm>
            <a:off x="1378726" y="3191032"/>
            <a:ext cx="0" cy="2934192"/>
          </a:xfrm>
          <a:custGeom>
            <a:avLst/>
            <a:gdLst/>
            <a:ahLst/>
            <a:cxnLst/>
            <a:rect l="l" t="t" r="r" b="b"/>
            <a:pathLst>
              <a:path h="4838700">
                <a:moveTo>
                  <a:pt x="0" y="0"/>
                </a:moveTo>
                <a:lnTo>
                  <a:pt x="0" y="483870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9" name="object 9"/>
          <p:cNvSpPr/>
          <p:nvPr/>
        </p:nvSpPr>
        <p:spPr>
          <a:xfrm>
            <a:off x="133788" y="3191032"/>
            <a:ext cx="1869103" cy="0"/>
          </a:xfrm>
          <a:custGeom>
            <a:avLst/>
            <a:gdLst/>
            <a:ahLst/>
            <a:cxnLst/>
            <a:rect l="l" t="t" r="r" b="b"/>
            <a:pathLst>
              <a:path w="3082290">
                <a:moveTo>
                  <a:pt x="0" y="0"/>
                </a:moveTo>
                <a:lnTo>
                  <a:pt x="3082073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0" name="object 10"/>
          <p:cNvSpPr/>
          <p:nvPr/>
        </p:nvSpPr>
        <p:spPr>
          <a:xfrm>
            <a:off x="133788" y="3923770"/>
            <a:ext cx="624190" cy="0"/>
          </a:xfrm>
          <a:custGeom>
            <a:avLst/>
            <a:gdLst/>
            <a:ahLst/>
            <a:cxnLst/>
            <a:rect l="l" t="t" r="r" b="b"/>
            <a:pathLst>
              <a:path w="1029335">
                <a:moveTo>
                  <a:pt x="0" y="0"/>
                </a:moveTo>
                <a:lnTo>
                  <a:pt x="1029151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1" name="object 11"/>
          <p:cNvSpPr/>
          <p:nvPr/>
        </p:nvSpPr>
        <p:spPr>
          <a:xfrm>
            <a:off x="757866" y="3923770"/>
            <a:ext cx="1244914" cy="0"/>
          </a:xfrm>
          <a:custGeom>
            <a:avLst/>
            <a:gdLst/>
            <a:ahLst/>
            <a:cxnLst/>
            <a:rect l="l" t="t" r="r" b="b"/>
            <a:pathLst>
              <a:path w="2052954">
                <a:moveTo>
                  <a:pt x="0" y="0"/>
                </a:moveTo>
                <a:lnTo>
                  <a:pt x="2052921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2" name="object 12"/>
          <p:cNvSpPr/>
          <p:nvPr/>
        </p:nvSpPr>
        <p:spPr>
          <a:xfrm>
            <a:off x="133788" y="4656509"/>
            <a:ext cx="624190" cy="0"/>
          </a:xfrm>
          <a:custGeom>
            <a:avLst/>
            <a:gdLst/>
            <a:ahLst/>
            <a:cxnLst/>
            <a:rect l="l" t="t" r="r" b="b"/>
            <a:pathLst>
              <a:path w="1029335">
                <a:moveTo>
                  <a:pt x="0" y="0"/>
                </a:moveTo>
                <a:lnTo>
                  <a:pt x="1029151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3" name="object 13"/>
          <p:cNvSpPr/>
          <p:nvPr/>
        </p:nvSpPr>
        <p:spPr>
          <a:xfrm>
            <a:off x="757866" y="4656509"/>
            <a:ext cx="1244914" cy="0"/>
          </a:xfrm>
          <a:custGeom>
            <a:avLst/>
            <a:gdLst/>
            <a:ahLst/>
            <a:cxnLst/>
            <a:rect l="l" t="t" r="r" b="b"/>
            <a:pathLst>
              <a:path w="2052954">
                <a:moveTo>
                  <a:pt x="0" y="0"/>
                </a:moveTo>
                <a:lnTo>
                  <a:pt x="2052921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4" name="object 14"/>
          <p:cNvSpPr/>
          <p:nvPr/>
        </p:nvSpPr>
        <p:spPr>
          <a:xfrm>
            <a:off x="133788" y="5389311"/>
            <a:ext cx="624190" cy="0"/>
          </a:xfrm>
          <a:custGeom>
            <a:avLst/>
            <a:gdLst/>
            <a:ahLst/>
            <a:cxnLst/>
            <a:rect l="l" t="t" r="r" b="b"/>
            <a:pathLst>
              <a:path w="1029335">
                <a:moveTo>
                  <a:pt x="0" y="0"/>
                </a:moveTo>
                <a:lnTo>
                  <a:pt x="1029151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5" name="object 15"/>
          <p:cNvSpPr/>
          <p:nvPr/>
        </p:nvSpPr>
        <p:spPr>
          <a:xfrm>
            <a:off x="757866" y="5389311"/>
            <a:ext cx="1244914" cy="0"/>
          </a:xfrm>
          <a:custGeom>
            <a:avLst/>
            <a:gdLst/>
            <a:ahLst/>
            <a:cxnLst/>
            <a:rect l="l" t="t" r="r" b="b"/>
            <a:pathLst>
              <a:path w="2052954">
                <a:moveTo>
                  <a:pt x="0" y="0"/>
                </a:moveTo>
                <a:lnTo>
                  <a:pt x="2052921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6" name="object 16"/>
          <p:cNvSpPr/>
          <p:nvPr/>
        </p:nvSpPr>
        <p:spPr>
          <a:xfrm>
            <a:off x="136962" y="2455119"/>
            <a:ext cx="0" cy="3670435"/>
          </a:xfrm>
          <a:custGeom>
            <a:avLst/>
            <a:gdLst/>
            <a:ahLst/>
            <a:cxnLst/>
            <a:rect l="l" t="t" r="r" b="b"/>
            <a:pathLst>
              <a:path h="6052820">
                <a:moveTo>
                  <a:pt x="0" y="0"/>
                </a:moveTo>
                <a:lnTo>
                  <a:pt x="0" y="6052276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7" name="object 17"/>
          <p:cNvSpPr/>
          <p:nvPr/>
        </p:nvSpPr>
        <p:spPr>
          <a:xfrm>
            <a:off x="1999585" y="2455119"/>
            <a:ext cx="0" cy="3670435"/>
          </a:xfrm>
          <a:custGeom>
            <a:avLst/>
            <a:gdLst/>
            <a:ahLst/>
            <a:cxnLst/>
            <a:rect l="l" t="t" r="r" b="b"/>
            <a:pathLst>
              <a:path h="6052820">
                <a:moveTo>
                  <a:pt x="0" y="0"/>
                </a:moveTo>
                <a:lnTo>
                  <a:pt x="0" y="6052276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8" name="object 18"/>
          <p:cNvSpPr/>
          <p:nvPr/>
        </p:nvSpPr>
        <p:spPr>
          <a:xfrm>
            <a:off x="133788" y="2458293"/>
            <a:ext cx="1869103" cy="0"/>
          </a:xfrm>
          <a:custGeom>
            <a:avLst/>
            <a:gdLst/>
            <a:ahLst/>
            <a:cxnLst/>
            <a:rect l="l" t="t" r="r" b="b"/>
            <a:pathLst>
              <a:path w="3082290">
                <a:moveTo>
                  <a:pt x="0" y="0"/>
                </a:moveTo>
                <a:lnTo>
                  <a:pt x="3082073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9" name="object 19"/>
          <p:cNvSpPr/>
          <p:nvPr/>
        </p:nvSpPr>
        <p:spPr>
          <a:xfrm>
            <a:off x="133788" y="6122049"/>
            <a:ext cx="1869103" cy="0"/>
          </a:xfrm>
          <a:custGeom>
            <a:avLst/>
            <a:gdLst/>
            <a:ahLst/>
            <a:cxnLst/>
            <a:rect l="l" t="t" r="r" b="b"/>
            <a:pathLst>
              <a:path w="3082290">
                <a:moveTo>
                  <a:pt x="0" y="0"/>
                </a:moveTo>
                <a:lnTo>
                  <a:pt x="3082073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912396" y="2686789"/>
            <a:ext cx="931856" cy="30790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7701">
              <a:lnSpc>
                <a:spcPct val="100000"/>
              </a:lnSpc>
              <a:tabLst>
                <a:tab pos="628424" algn="l"/>
              </a:tabLst>
            </a:pPr>
            <a:r>
              <a:rPr sz="2001" b="1" spc="-6" dirty="0">
                <a:solidFill>
                  <a:srgbClr val="2C3C49"/>
                </a:solidFill>
              </a:rPr>
              <a:t>F</a:t>
            </a:r>
            <a:r>
              <a:rPr sz="2001" b="1" spc="-3" dirty="0">
                <a:solidFill>
                  <a:srgbClr val="2C3C49"/>
                </a:solidFill>
              </a:rPr>
              <a:t>1</a:t>
            </a:r>
            <a:r>
              <a:rPr sz="2001" b="1" dirty="0">
                <a:solidFill>
                  <a:srgbClr val="2C3C49"/>
                </a:solidFill>
              </a:rPr>
              <a:t>	</a:t>
            </a:r>
            <a:r>
              <a:rPr sz="2001" b="1" spc="-6" dirty="0">
                <a:solidFill>
                  <a:srgbClr val="2C3C49"/>
                </a:solidFill>
              </a:rPr>
              <a:t>F2</a:t>
            </a:r>
            <a:endParaRPr sz="2001"/>
          </a:p>
        </p:txBody>
      </p:sp>
      <p:sp>
        <p:nvSpPr>
          <p:cNvPr id="21" name="object 21"/>
          <p:cNvSpPr txBox="1"/>
          <p:nvPr/>
        </p:nvSpPr>
        <p:spPr>
          <a:xfrm>
            <a:off x="884204" y="3439026"/>
            <a:ext cx="989230" cy="25754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tabLst>
                <a:tab pos="628424" algn="l"/>
              </a:tabLst>
            </a:pPr>
            <a:r>
              <a:rPr sz="2001" spc="-3" dirty="0">
                <a:solidFill>
                  <a:srgbClr val="2D3C48"/>
                </a:solidFill>
              </a:rPr>
              <a:t>0.3	0.6</a:t>
            </a:r>
            <a:endParaRPr sz="2001"/>
          </a:p>
          <a:p>
            <a:pPr>
              <a:spcBef>
                <a:spcPts val="21"/>
              </a:spcBef>
            </a:pPr>
            <a:endParaRPr sz="2911">
              <a:latin typeface="Times New Roman"/>
              <a:cs typeface="Times New Roman"/>
            </a:endParaRPr>
          </a:p>
          <a:p>
            <a:pPr marL="7701">
              <a:tabLst>
                <a:tab pos="628424" algn="l"/>
              </a:tabLst>
            </a:pPr>
            <a:r>
              <a:rPr sz="2001" spc="-3" dirty="0">
                <a:solidFill>
                  <a:srgbClr val="2D3C48"/>
                </a:solidFill>
              </a:rPr>
              <a:t>0.3	0.4</a:t>
            </a:r>
            <a:endParaRPr sz="2001"/>
          </a:p>
          <a:p>
            <a:pPr>
              <a:spcBef>
                <a:spcPts val="22"/>
              </a:spcBef>
            </a:pPr>
            <a:endParaRPr sz="2911">
              <a:latin typeface="Times New Roman"/>
              <a:cs typeface="Times New Roman"/>
            </a:endParaRPr>
          </a:p>
          <a:p>
            <a:pPr marL="7701">
              <a:tabLst>
                <a:tab pos="628424" algn="l"/>
              </a:tabLst>
            </a:pPr>
            <a:r>
              <a:rPr sz="2001" spc="-3" dirty="0">
                <a:solidFill>
                  <a:srgbClr val="2D3C48"/>
                </a:solidFill>
              </a:rPr>
              <a:t>0.7	0.8</a:t>
            </a:r>
            <a:endParaRPr sz="2001"/>
          </a:p>
          <a:p>
            <a:pPr>
              <a:spcBef>
                <a:spcPts val="22"/>
              </a:spcBef>
            </a:pPr>
            <a:endParaRPr sz="2911">
              <a:latin typeface="Times New Roman"/>
              <a:cs typeface="Times New Roman"/>
            </a:endParaRPr>
          </a:p>
          <a:p>
            <a:pPr marL="7701">
              <a:tabLst>
                <a:tab pos="628424" algn="l"/>
              </a:tabLst>
            </a:pPr>
            <a:r>
              <a:rPr sz="2001" spc="-3" dirty="0">
                <a:solidFill>
                  <a:srgbClr val="2D3C48"/>
                </a:solidFill>
              </a:rPr>
              <a:t>0.4	0.5</a:t>
            </a:r>
            <a:endParaRPr sz="2001"/>
          </a:p>
        </p:txBody>
      </p:sp>
      <p:sp>
        <p:nvSpPr>
          <p:cNvPr id="23" name="object 23"/>
          <p:cNvSpPr/>
          <p:nvPr/>
        </p:nvSpPr>
        <p:spPr>
          <a:xfrm>
            <a:off x="2223280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4" name="object 24"/>
          <p:cNvSpPr/>
          <p:nvPr/>
        </p:nvSpPr>
        <p:spPr>
          <a:xfrm>
            <a:off x="2958367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5" name="object 25"/>
          <p:cNvSpPr/>
          <p:nvPr/>
        </p:nvSpPr>
        <p:spPr>
          <a:xfrm>
            <a:off x="3693519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6" name="object 26"/>
          <p:cNvSpPr/>
          <p:nvPr/>
        </p:nvSpPr>
        <p:spPr>
          <a:xfrm>
            <a:off x="4428671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7" name="object 27"/>
          <p:cNvSpPr/>
          <p:nvPr/>
        </p:nvSpPr>
        <p:spPr>
          <a:xfrm>
            <a:off x="5163758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8" name="object 28"/>
          <p:cNvSpPr/>
          <p:nvPr/>
        </p:nvSpPr>
        <p:spPr>
          <a:xfrm>
            <a:off x="5898910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9" name="object 29"/>
          <p:cNvSpPr/>
          <p:nvPr/>
        </p:nvSpPr>
        <p:spPr>
          <a:xfrm>
            <a:off x="2223280" y="3188873"/>
            <a:ext cx="735278" cy="29365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0" name="object 30"/>
          <p:cNvSpPr/>
          <p:nvPr/>
        </p:nvSpPr>
        <p:spPr>
          <a:xfrm>
            <a:off x="2958367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1" name="object 31"/>
          <p:cNvSpPr/>
          <p:nvPr/>
        </p:nvSpPr>
        <p:spPr>
          <a:xfrm>
            <a:off x="3693518" y="2451944"/>
            <a:ext cx="0" cy="737399"/>
          </a:xfrm>
          <a:custGeom>
            <a:avLst/>
            <a:gdLst/>
            <a:ahLst/>
            <a:cxnLst/>
            <a:rect l="l" t="t" r="r" b="b"/>
            <a:pathLst>
              <a:path h="1216025">
                <a:moveTo>
                  <a:pt x="0" y="0"/>
                </a:moveTo>
                <a:lnTo>
                  <a:pt x="0" y="1215669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2" name="object 32"/>
          <p:cNvSpPr/>
          <p:nvPr/>
        </p:nvSpPr>
        <p:spPr>
          <a:xfrm>
            <a:off x="3693518" y="3189127"/>
            <a:ext cx="0" cy="2939583"/>
          </a:xfrm>
          <a:custGeom>
            <a:avLst/>
            <a:gdLst/>
            <a:ahLst/>
            <a:cxnLst/>
            <a:rect l="l" t="t" r="r" b="b"/>
            <a:pathLst>
              <a:path h="4847590">
                <a:moveTo>
                  <a:pt x="0" y="0"/>
                </a:moveTo>
                <a:lnTo>
                  <a:pt x="0" y="4847077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3" name="object 33"/>
          <p:cNvSpPr/>
          <p:nvPr/>
        </p:nvSpPr>
        <p:spPr>
          <a:xfrm>
            <a:off x="4428670" y="2451944"/>
            <a:ext cx="0" cy="737399"/>
          </a:xfrm>
          <a:custGeom>
            <a:avLst/>
            <a:gdLst/>
            <a:ahLst/>
            <a:cxnLst/>
            <a:rect l="l" t="t" r="r" b="b"/>
            <a:pathLst>
              <a:path h="1216025">
                <a:moveTo>
                  <a:pt x="0" y="0"/>
                </a:moveTo>
                <a:lnTo>
                  <a:pt x="0" y="1215669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4" name="object 34"/>
          <p:cNvSpPr/>
          <p:nvPr/>
        </p:nvSpPr>
        <p:spPr>
          <a:xfrm>
            <a:off x="4428670" y="3189127"/>
            <a:ext cx="0" cy="2939583"/>
          </a:xfrm>
          <a:custGeom>
            <a:avLst/>
            <a:gdLst/>
            <a:ahLst/>
            <a:cxnLst/>
            <a:rect l="l" t="t" r="r" b="b"/>
            <a:pathLst>
              <a:path h="4847590">
                <a:moveTo>
                  <a:pt x="0" y="0"/>
                </a:moveTo>
                <a:lnTo>
                  <a:pt x="0" y="4847077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5" name="object 35"/>
          <p:cNvSpPr/>
          <p:nvPr/>
        </p:nvSpPr>
        <p:spPr>
          <a:xfrm>
            <a:off x="5163758" y="2451944"/>
            <a:ext cx="0" cy="737399"/>
          </a:xfrm>
          <a:custGeom>
            <a:avLst/>
            <a:gdLst/>
            <a:ahLst/>
            <a:cxnLst/>
            <a:rect l="l" t="t" r="r" b="b"/>
            <a:pathLst>
              <a:path h="1216025">
                <a:moveTo>
                  <a:pt x="0" y="0"/>
                </a:moveTo>
                <a:lnTo>
                  <a:pt x="0" y="1215669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6" name="object 36"/>
          <p:cNvSpPr/>
          <p:nvPr/>
        </p:nvSpPr>
        <p:spPr>
          <a:xfrm>
            <a:off x="5163758" y="3189127"/>
            <a:ext cx="0" cy="2939583"/>
          </a:xfrm>
          <a:custGeom>
            <a:avLst/>
            <a:gdLst/>
            <a:ahLst/>
            <a:cxnLst/>
            <a:rect l="l" t="t" r="r" b="b"/>
            <a:pathLst>
              <a:path h="4847590">
                <a:moveTo>
                  <a:pt x="0" y="0"/>
                </a:moveTo>
                <a:lnTo>
                  <a:pt x="0" y="4847077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7" name="object 37"/>
          <p:cNvSpPr/>
          <p:nvPr/>
        </p:nvSpPr>
        <p:spPr>
          <a:xfrm>
            <a:off x="5898909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8" name="object 38"/>
          <p:cNvSpPr/>
          <p:nvPr/>
        </p:nvSpPr>
        <p:spPr>
          <a:xfrm>
            <a:off x="2220105" y="3189127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9" name="object 39"/>
          <p:cNvSpPr/>
          <p:nvPr/>
        </p:nvSpPr>
        <p:spPr>
          <a:xfrm>
            <a:off x="2220105" y="3923135"/>
            <a:ext cx="738554" cy="0"/>
          </a:xfrm>
          <a:custGeom>
            <a:avLst/>
            <a:gdLst/>
            <a:ahLst/>
            <a:cxnLst/>
            <a:rect l="l" t="t" r="r" b="b"/>
            <a:pathLst>
              <a:path w="1217929">
                <a:moveTo>
                  <a:pt x="0" y="0"/>
                </a:moveTo>
                <a:lnTo>
                  <a:pt x="1217449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0" name="object 40"/>
          <p:cNvSpPr/>
          <p:nvPr/>
        </p:nvSpPr>
        <p:spPr>
          <a:xfrm>
            <a:off x="2958367" y="3923135"/>
            <a:ext cx="3678907" cy="0"/>
          </a:xfrm>
          <a:custGeom>
            <a:avLst/>
            <a:gdLst/>
            <a:ahLst/>
            <a:cxnLst/>
            <a:rect l="l" t="t" r="r" b="b"/>
            <a:pathLst>
              <a:path w="6066790">
                <a:moveTo>
                  <a:pt x="0" y="0"/>
                </a:moveTo>
                <a:lnTo>
                  <a:pt x="6066726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1" name="object 41"/>
          <p:cNvSpPr/>
          <p:nvPr/>
        </p:nvSpPr>
        <p:spPr>
          <a:xfrm>
            <a:off x="2220105" y="4657144"/>
            <a:ext cx="738554" cy="0"/>
          </a:xfrm>
          <a:custGeom>
            <a:avLst/>
            <a:gdLst/>
            <a:ahLst/>
            <a:cxnLst/>
            <a:rect l="l" t="t" r="r" b="b"/>
            <a:pathLst>
              <a:path w="1217929">
                <a:moveTo>
                  <a:pt x="0" y="0"/>
                </a:moveTo>
                <a:lnTo>
                  <a:pt x="1217449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2" name="object 42"/>
          <p:cNvSpPr/>
          <p:nvPr/>
        </p:nvSpPr>
        <p:spPr>
          <a:xfrm>
            <a:off x="2958367" y="4657144"/>
            <a:ext cx="3678907" cy="0"/>
          </a:xfrm>
          <a:custGeom>
            <a:avLst/>
            <a:gdLst/>
            <a:ahLst/>
            <a:cxnLst/>
            <a:rect l="l" t="t" r="r" b="b"/>
            <a:pathLst>
              <a:path w="6066790">
                <a:moveTo>
                  <a:pt x="0" y="0"/>
                </a:moveTo>
                <a:lnTo>
                  <a:pt x="6066726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3" name="object 43"/>
          <p:cNvSpPr/>
          <p:nvPr/>
        </p:nvSpPr>
        <p:spPr>
          <a:xfrm>
            <a:off x="2220105" y="5391216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4" name="object 44"/>
          <p:cNvSpPr/>
          <p:nvPr/>
        </p:nvSpPr>
        <p:spPr>
          <a:xfrm>
            <a:off x="2223279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5" name="object 45"/>
          <p:cNvSpPr/>
          <p:nvPr/>
        </p:nvSpPr>
        <p:spPr>
          <a:xfrm>
            <a:off x="6634061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6" name="object 46"/>
          <p:cNvSpPr/>
          <p:nvPr/>
        </p:nvSpPr>
        <p:spPr>
          <a:xfrm>
            <a:off x="2220105" y="2455118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7" name="object 47"/>
          <p:cNvSpPr/>
          <p:nvPr/>
        </p:nvSpPr>
        <p:spPr>
          <a:xfrm>
            <a:off x="2220105" y="6125225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8" name="object 48"/>
          <p:cNvSpPr txBox="1"/>
          <p:nvPr/>
        </p:nvSpPr>
        <p:spPr>
          <a:xfrm>
            <a:off x="3164393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M1</a:t>
            </a:r>
            <a:endParaRPr sz="1728"/>
          </a:p>
        </p:txBody>
      </p:sp>
      <p:sp>
        <p:nvSpPr>
          <p:cNvPr id="49" name="object 49"/>
          <p:cNvSpPr txBox="1"/>
          <p:nvPr/>
        </p:nvSpPr>
        <p:spPr>
          <a:xfrm>
            <a:off x="3899544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M2</a:t>
            </a:r>
            <a:endParaRPr sz="1728"/>
          </a:p>
        </p:txBody>
      </p:sp>
      <p:sp>
        <p:nvSpPr>
          <p:cNvPr id="50" name="object 50"/>
          <p:cNvSpPr txBox="1"/>
          <p:nvPr/>
        </p:nvSpPr>
        <p:spPr>
          <a:xfrm>
            <a:off x="4634632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M3</a:t>
            </a:r>
            <a:endParaRPr sz="1728"/>
          </a:p>
        </p:txBody>
      </p:sp>
      <p:sp>
        <p:nvSpPr>
          <p:cNvPr id="51" name="object 51"/>
          <p:cNvSpPr txBox="1"/>
          <p:nvPr/>
        </p:nvSpPr>
        <p:spPr>
          <a:xfrm>
            <a:off x="5369910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M4</a:t>
            </a:r>
            <a:endParaRPr sz="1728"/>
          </a:p>
        </p:txBody>
      </p:sp>
      <p:sp>
        <p:nvSpPr>
          <p:cNvPr id="52" name="object 52"/>
          <p:cNvSpPr txBox="1"/>
          <p:nvPr/>
        </p:nvSpPr>
        <p:spPr>
          <a:xfrm>
            <a:off x="6105062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M5</a:t>
            </a:r>
            <a:endParaRPr sz="1728"/>
          </a:p>
        </p:txBody>
      </p:sp>
      <p:sp>
        <p:nvSpPr>
          <p:cNvPr id="53" name="object 53"/>
          <p:cNvSpPr/>
          <p:nvPr/>
        </p:nvSpPr>
        <p:spPr>
          <a:xfrm>
            <a:off x="7617861" y="3188873"/>
            <a:ext cx="735278" cy="7345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4" name="object 54"/>
          <p:cNvSpPr/>
          <p:nvPr/>
        </p:nvSpPr>
        <p:spPr>
          <a:xfrm>
            <a:off x="7617861" y="3923390"/>
            <a:ext cx="735278" cy="7337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5" name="object 55"/>
          <p:cNvSpPr/>
          <p:nvPr/>
        </p:nvSpPr>
        <p:spPr>
          <a:xfrm>
            <a:off x="7617861" y="4657144"/>
            <a:ext cx="735278" cy="7337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6" name="object 56"/>
          <p:cNvSpPr/>
          <p:nvPr/>
        </p:nvSpPr>
        <p:spPr>
          <a:xfrm>
            <a:off x="7617861" y="5390899"/>
            <a:ext cx="735278" cy="7345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8" name="object 58"/>
          <p:cNvSpPr/>
          <p:nvPr/>
        </p:nvSpPr>
        <p:spPr>
          <a:xfrm>
            <a:off x="6776419" y="4102320"/>
            <a:ext cx="698892" cy="375823"/>
          </a:xfrm>
          <a:custGeom>
            <a:avLst/>
            <a:gdLst/>
            <a:ahLst/>
            <a:cxnLst/>
            <a:rect l="l" t="t" r="r" b="b"/>
            <a:pathLst>
              <a:path w="1152525" h="619759">
                <a:moveTo>
                  <a:pt x="356219" y="0"/>
                </a:moveTo>
                <a:lnTo>
                  <a:pt x="0" y="309728"/>
                </a:lnTo>
                <a:lnTo>
                  <a:pt x="356219" y="619457"/>
                </a:lnTo>
                <a:lnTo>
                  <a:pt x="356219" y="438101"/>
                </a:lnTo>
                <a:lnTo>
                  <a:pt x="1004574" y="438101"/>
                </a:lnTo>
                <a:lnTo>
                  <a:pt x="1152216" y="309728"/>
                </a:lnTo>
                <a:lnTo>
                  <a:pt x="1004574" y="181355"/>
                </a:lnTo>
                <a:lnTo>
                  <a:pt x="356219" y="181355"/>
                </a:lnTo>
                <a:lnTo>
                  <a:pt x="356219" y="0"/>
                </a:lnTo>
                <a:close/>
              </a:path>
              <a:path w="1152525" h="619759">
                <a:moveTo>
                  <a:pt x="1004574" y="438101"/>
                </a:moveTo>
                <a:lnTo>
                  <a:pt x="795996" y="438101"/>
                </a:lnTo>
                <a:lnTo>
                  <a:pt x="795996" y="619457"/>
                </a:lnTo>
                <a:lnTo>
                  <a:pt x="1004574" y="438101"/>
                </a:lnTo>
                <a:close/>
              </a:path>
              <a:path w="1152525" h="619759">
                <a:moveTo>
                  <a:pt x="795996" y="0"/>
                </a:moveTo>
                <a:lnTo>
                  <a:pt x="795996" y="181355"/>
                </a:lnTo>
                <a:lnTo>
                  <a:pt x="1004574" y="181355"/>
                </a:lnTo>
                <a:lnTo>
                  <a:pt x="795996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9" name="object 59"/>
          <p:cNvSpPr/>
          <p:nvPr/>
        </p:nvSpPr>
        <p:spPr>
          <a:xfrm>
            <a:off x="3196031" y="3055406"/>
            <a:ext cx="298810" cy="375823"/>
          </a:xfrm>
          <a:custGeom>
            <a:avLst/>
            <a:gdLst/>
            <a:ahLst/>
            <a:cxnLst/>
            <a:rect l="l" t="t" r="r" b="b"/>
            <a:pathLst>
              <a:path w="492760" h="619760">
                <a:moveTo>
                  <a:pt x="325120" y="350146"/>
                </a:moveTo>
                <a:lnTo>
                  <a:pt x="167429" y="350146"/>
                </a:lnTo>
                <a:lnTo>
                  <a:pt x="167429" y="619457"/>
                </a:lnTo>
                <a:lnTo>
                  <a:pt x="325120" y="619457"/>
                </a:lnTo>
                <a:lnTo>
                  <a:pt x="325120" y="350146"/>
                </a:lnTo>
                <a:close/>
              </a:path>
              <a:path w="492760" h="619760">
                <a:moveTo>
                  <a:pt x="246275" y="0"/>
                </a:moveTo>
                <a:lnTo>
                  <a:pt x="0" y="350146"/>
                </a:lnTo>
                <a:lnTo>
                  <a:pt x="492550" y="350146"/>
                </a:lnTo>
                <a:lnTo>
                  <a:pt x="246275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0" name="object 60"/>
          <p:cNvSpPr/>
          <p:nvPr/>
        </p:nvSpPr>
        <p:spPr>
          <a:xfrm>
            <a:off x="3196031" y="941765"/>
            <a:ext cx="298810" cy="375823"/>
          </a:xfrm>
          <a:custGeom>
            <a:avLst/>
            <a:gdLst/>
            <a:ahLst/>
            <a:cxnLst/>
            <a:rect l="l" t="t" r="r" b="b"/>
            <a:pathLst>
              <a:path w="492760" h="619760">
                <a:moveTo>
                  <a:pt x="325120" y="350146"/>
                </a:moveTo>
                <a:lnTo>
                  <a:pt x="167429" y="350146"/>
                </a:lnTo>
                <a:lnTo>
                  <a:pt x="167429" y="619457"/>
                </a:lnTo>
                <a:lnTo>
                  <a:pt x="325120" y="619457"/>
                </a:lnTo>
                <a:lnTo>
                  <a:pt x="325120" y="350146"/>
                </a:lnTo>
                <a:close/>
              </a:path>
              <a:path w="492760" h="619760">
                <a:moveTo>
                  <a:pt x="246275" y="0"/>
                </a:moveTo>
                <a:lnTo>
                  <a:pt x="0" y="350146"/>
                </a:lnTo>
                <a:lnTo>
                  <a:pt x="492550" y="350146"/>
                </a:lnTo>
                <a:lnTo>
                  <a:pt x="246275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1" name="object 61"/>
          <p:cNvSpPr/>
          <p:nvPr/>
        </p:nvSpPr>
        <p:spPr>
          <a:xfrm>
            <a:off x="3196031" y="1428650"/>
            <a:ext cx="298810" cy="375823"/>
          </a:xfrm>
          <a:custGeom>
            <a:avLst/>
            <a:gdLst/>
            <a:ahLst/>
            <a:cxnLst/>
            <a:rect l="l" t="t" r="r" b="b"/>
            <a:pathLst>
              <a:path w="492760" h="619760">
                <a:moveTo>
                  <a:pt x="325120" y="350146"/>
                </a:moveTo>
                <a:lnTo>
                  <a:pt x="167429" y="350146"/>
                </a:lnTo>
                <a:lnTo>
                  <a:pt x="167429" y="619457"/>
                </a:lnTo>
                <a:lnTo>
                  <a:pt x="325120" y="619457"/>
                </a:lnTo>
                <a:lnTo>
                  <a:pt x="325120" y="350146"/>
                </a:lnTo>
                <a:close/>
              </a:path>
              <a:path w="492760" h="619760">
                <a:moveTo>
                  <a:pt x="246275" y="0"/>
                </a:moveTo>
                <a:lnTo>
                  <a:pt x="0" y="350146"/>
                </a:lnTo>
                <a:lnTo>
                  <a:pt x="492550" y="350146"/>
                </a:lnTo>
                <a:lnTo>
                  <a:pt x="246275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2" name="object 62"/>
          <p:cNvSpPr/>
          <p:nvPr/>
        </p:nvSpPr>
        <p:spPr>
          <a:xfrm>
            <a:off x="923145" y="3055406"/>
            <a:ext cx="298810" cy="375823"/>
          </a:xfrm>
          <a:custGeom>
            <a:avLst/>
            <a:gdLst/>
            <a:ahLst/>
            <a:cxnLst/>
            <a:rect l="l" t="t" r="r" b="b"/>
            <a:pathLst>
              <a:path w="492760" h="619760">
                <a:moveTo>
                  <a:pt x="325120" y="350146"/>
                </a:moveTo>
                <a:lnTo>
                  <a:pt x="167429" y="350146"/>
                </a:lnTo>
                <a:lnTo>
                  <a:pt x="167429" y="619457"/>
                </a:lnTo>
                <a:lnTo>
                  <a:pt x="325120" y="619457"/>
                </a:lnTo>
                <a:lnTo>
                  <a:pt x="325120" y="350146"/>
                </a:lnTo>
                <a:close/>
              </a:path>
              <a:path w="492760" h="619760">
                <a:moveTo>
                  <a:pt x="246275" y="0"/>
                </a:moveTo>
                <a:lnTo>
                  <a:pt x="0" y="350146"/>
                </a:lnTo>
                <a:lnTo>
                  <a:pt x="492550" y="350146"/>
                </a:lnTo>
                <a:lnTo>
                  <a:pt x="246275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3" name="object 63"/>
          <p:cNvSpPr/>
          <p:nvPr/>
        </p:nvSpPr>
        <p:spPr>
          <a:xfrm>
            <a:off x="1544893" y="3055406"/>
            <a:ext cx="299580" cy="375823"/>
          </a:xfrm>
          <a:custGeom>
            <a:avLst/>
            <a:gdLst/>
            <a:ahLst/>
            <a:cxnLst/>
            <a:rect l="l" t="t" r="r" b="b"/>
            <a:pathLst>
              <a:path w="494030" h="619760">
                <a:moveTo>
                  <a:pt x="325958" y="351088"/>
                </a:moveTo>
                <a:lnTo>
                  <a:pt x="167848" y="351088"/>
                </a:lnTo>
                <a:lnTo>
                  <a:pt x="167848" y="619457"/>
                </a:lnTo>
                <a:lnTo>
                  <a:pt x="325958" y="619457"/>
                </a:lnTo>
                <a:lnTo>
                  <a:pt x="325958" y="351088"/>
                </a:lnTo>
                <a:close/>
              </a:path>
              <a:path w="494030" h="619760">
                <a:moveTo>
                  <a:pt x="246903" y="0"/>
                </a:moveTo>
                <a:lnTo>
                  <a:pt x="0" y="351088"/>
                </a:lnTo>
                <a:lnTo>
                  <a:pt x="493806" y="351088"/>
                </a:lnTo>
                <a:lnTo>
                  <a:pt x="246903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2223279" y="673307"/>
          <a:ext cx="4404432" cy="16420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0354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84">
                <a:tc>
                  <a:txBody>
                    <a:bodyPr/>
                    <a:lstStyle/>
                    <a:p>
                      <a:pPr marL="355600">
                        <a:lnSpc>
                          <a:spcPct val="100000"/>
                        </a:lnSpc>
                      </a:pPr>
                      <a:r>
                        <a:rPr sz="2000" b="1" spc="-1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F1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3.1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2.5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820">
                <a:tc>
                  <a:txBody>
                    <a:bodyPr/>
                    <a:lstStyle/>
                    <a:p>
                      <a:pPr marL="35560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F2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2.5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4.4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7" name="object 57"/>
          <p:cNvGraphicFramePr>
            <a:graphicFrameLocks noGrp="1"/>
          </p:cNvGraphicFramePr>
          <p:nvPr/>
        </p:nvGraphicFramePr>
        <p:xfrm>
          <a:off x="7614686" y="2451944"/>
          <a:ext cx="4410780" cy="3765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5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4008">
                <a:tc>
                  <a:txBody>
                    <a:bodyPr/>
                    <a:lstStyle/>
                    <a:p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980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D28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87CC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id="{5D0AC363-3F55-46AA-BD41-481ADBCCCCC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55</a:t>
            </a:fld>
            <a:endParaRPr lang="en-AU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962" y="2458293"/>
            <a:ext cx="621109" cy="732778"/>
          </a:xfrm>
          <a:custGeom>
            <a:avLst/>
            <a:gdLst/>
            <a:ahLst/>
            <a:cxnLst/>
            <a:rect l="l" t="t" r="r" b="b"/>
            <a:pathLst>
              <a:path w="1024255" h="1208404">
                <a:moveTo>
                  <a:pt x="0" y="1208340"/>
                </a:moveTo>
                <a:lnTo>
                  <a:pt x="1023874" y="1208340"/>
                </a:lnTo>
                <a:lnTo>
                  <a:pt x="1023874" y="0"/>
                </a:lnTo>
                <a:lnTo>
                  <a:pt x="0" y="0"/>
                </a:lnTo>
                <a:lnTo>
                  <a:pt x="0" y="1208340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" name="object 3"/>
          <p:cNvSpPr/>
          <p:nvPr/>
        </p:nvSpPr>
        <p:spPr>
          <a:xfrm>
            <a:off x="757866" y="2458293"/>
            <a:ext cx="621109" cy="732778"/>
          </a:xfrm>
          <a:custGeom>
            <a:avLst/>
            <a:gdLst/>
            <a:ahLst/>
            <a:cxnLst/>
            <a:rect l="l" t="t" r="r" b="b"/>
            <a:pathLst>
              <a:path w="1024255" h="1208404">
                <a:moveTo>
                  <a:pt x="0" y="1208340"/>
                </a:moveTo>
                <a:lnTo>
                  <a:pt x="1023874" y="1208340"/>
                </a:lnTo>
                <a:lnTo>
                  <a:pt x="1023874" y="0"/>
                </a:lnTo>
                <a:lnTo>
                  <a:pt x="0" y="0"/>
                </a:lnTo>
                <a:lnTo>
                  <a:pt x="0" y="1208340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" name="object 4"/>
          <p:cNvSpPr/>
          <p:nvPr/>
        </p:nvSpPr>
        <p:spPr>
          <a:xfrm>
            <a:off x="1378726" y="2458293"/>
            <a:ext cx="621109" cy="732778"/>
          </a:xfrm>
          <a:custGeom>
            <a:avLst/>
            <a:gdLst/>
            <a:ahLst/>
            <a:cxnLst/>
            <a:rect l="l" t="t" r="r" b="b"/>
            <a:pathLst>
              <a:path w="1024254" h="1208404">
                <a:moveTo>
                  <a:pt x="0" y="1208340"/>
                </a:moveTo>
                <a:lnTo>
                  <a:pt x="1023874" y="1208340"/>
                </a:lnTo>
                <a:lnTo>
                  <a:pt x="1023874" y="0"/>
                </a:lnTo>
                <a:lnTo>
                  <a:pt x="0" y="0"/>
                </a:lnTo>
                <a:lnTo>
                  <a:pt x="0" y="1208340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" name="object 5"/>
          <p:cNvSpPr/>
          <p:nvPr/>
        </p:nvSpPr>
        <p:spPr>
          <a:xfrm>
            <a:off x="136962" y="3191286"/>
            <a:ext cx="620986" cy="29304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" name="object 6"/>
          <p:cNvSpPr/>
          <p:nvPr/>
        </p:nvSpPr>
        <p:spPr>
          <a:xfrm>
            <a:off x="757866" y="2455119"/>
            <a:ext cx="0" cy="3670435"/>
          </a:xfrm>
          <a:custGeom>
            <a:avLst/>
            <a:gdLst/>
            <a:ahLst/>
            <a:cxnLst/>
            <a:rect l="l" t="t" r="r" b="b"/>
            <a:pathLst>
              <a:path h="6052820">
                <a:moveTo>
                  <a:pt x="0" y="0"/>
                </a:moveTo>
                <a:lnTo>
                  <a:pt x="0" y="6052276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7" name="object 7"/>
          <p:cNvSpPr/>
          <p:nvPr/>
        </p:nvSpPr>
        <p:spPr>
          <a:xfrm>
            <a:off x="1378726" y="2455119"/>
            <a:ext cx="0" cy="736243"/>
          </a:xfrm>
          <a:custGeom>
            <a:avLst/>
            <a:gdLst/>
            <a:ahLst/>
            <a:cxnLst/>
            <a:rect l="l" t="t" r="r" b="b"/>
            <a:pathLst>
              <a:path h="1214120">
                <a:moveTo>
                  <a:pt x="0" y="0"/>
                </a:moveTo>
                <a:lnTo>
                  <a:pt x="0" y="1213575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8" name="object 8"/>
          <p:cNvSpPr/>
          <p:nvPr/>
        </p:nvSpPr>
        <p:spPr>
          <a:xfrm>
            <a:off x="1378726" y="3191032"/>
            <a:ext cx="0" cy="2934192"/>
          </a:xfrm>
          <a:custGeom>
            <a:avLst/>
            <a:gdLst/>
            <a:ahLst/>
            <a:cxnLst/>
            <a:rect l="l" t="t" r="r" b="b"/>
            <a:pathLst>
              <a:path h="4838700">
                <a:moveTo>
                  <a:pt x="0" y="0"/>
                </a:moveTo>
                <a:lnTo>
                  <a:pt x="0" y="483870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9" name="object 9"/>
          <p:cNvSpPr/>
          <p:nvPr/>
        </p:nvSpPr>
        <p:spPr>
          <a:xfrm>
            <a:off x="133788" y="3191032"/>
            <a:ext cx="1869103" cy="0"/>
          </a:xfrm>
          <a:custGeom>
            <a:avLst/>
            <a:gdLst/>
            <a:ahLst/>
            <a:cxnLst/>
            <a:rect l="l" t="t" r="r" b="b"/>
            <a:pathLst>
              <a:path w="3082290">
                <a:moveTo>
                  <a:pt x="0" y="0"/>
                </a:moveTo>
                <a:lnTo>
                  <a:pt x="3082073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0" name="object 10"/>
          <p:cNvSpPr/>
          <p:nvPr/>
        </p:nvSpPr>
        <p:spPr>
          <a:xfrm>
            <a:off x="133788" y="3923770"/>
            <a:ext cx="624190" cy="0"/>
          </a:xfrm>
          <a:custGeom>
            <a:avLst/>
            <a:gdLst/>
            <a:ahLst/>
            <a:cxnLst/>
            <a:rect l="l" t="t" r="r" b="b"/>
            <a:pathLst>
              <a:path w="1029335">
                <a:moveTo>
                  <a:pt x="0" y="0"/>
                </a:moveTo>
                <a:lnTo>
                  <a:pt x="1029151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1" name="object 11"/>
          <p:cNvSpPr/>
          <p:nvPr/>
        </p:nvSpPr>
        <p:spPr>
          <a:xfrm>
            <a:off x="757866" y="3923770"/>
            <a:ext cx="1244914" cy="0"/>
          </a:xfrm>
          <a:custGeom>
            <a:avLst/>
            <a:gdLst/>
            <a:ahLst/>
            <a:cxnLst/>
            <a:rect l="l" t="t" r="r" b="b"/>
            <a:pathLst>
              <a:path w="2052954">
                <a:moveTo>
                  <a:pt x="0" y="0"/>
                </a:moveTo>
                <a:lnTo>
                  <a:pt x="2052921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2" name="object 12"/>
          <p:cNvSpPr/>
          <p:nvPr/>
        </p:nvSpPr>
        <p:spPr>
          <a:xfrm>
            <a:off x="133788" y="4656509"/>
            <a:ext cx="624190" cy="0"/>
          </a:xfrm>
          <a:custGeom>
            <a:avLst/>
            <a:gdLst/>
            <a:ahLst/>
            <a:cxnLst/>
            <a:rect l="l" t="t" r="r" b="b"/>
            <a:pathLst>
              <a:path w="1029335">
                <a:moveTo>
                  <a:pt x="0" y="0"/>
                </a:moveTo>
                <a:lnTo>
                  <a:pt x="1029151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3" name="object 13"/>
          <p:cNvSpPr/>
          <p:nvPr/>
        </p:nvSpPr>
        <p:spPr>
          <a:xfrm>
            <a:off x="757866" y="4656509"/>
            <a:ext cx="1244914" cy="0"/>
          </a:xfrm>
          <a:custGeom>
            <a:avLst/>
            <a:gdLst/>
            <a:ahLst/>
            <a:cxnLst/>
            <a:rect l="l" t="t" r="r" b="b"/>
            <a:pathLst>
              <a:path w="2052954">
                <a:moveTo>
                  <a:pt x="0" y="0"/>
                </a:moveTo>
                <a:lnTo>
                  <a:pt x="2052921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4" name="object 14"/>
          <p:cNvSpPr/>
          <p:nvPr/>
        </p:nvSpPr>
        <p:spPr>
          <a:xfrm>
            <a:off x="133788" y="5389311"/>
            <a:ext cx="624190" cy="0"/>
          </a:xfrm>
          <a:custGeom>
            <a:avLst/>
            <a:gdLst/>
            <a:ahLst/>
            <a:cxnLst/>
            <a:rect l="l" t="t" r="r" b="b"/>
            <a:pathLst>
              <a:path w="1029335">
                <a:moveTo>
                  <a:pt x="0" y="0"/>
                </a:moveTo>
                <a:lnTo>
                  <a:pt x="1029151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5" name="object 15"/>
          <p:cNvSpPr/>
          <p:nvPr/>
        </p:nvSpPr>
        <p:spPr>
          <a:xfrm>
            <a:off x="757866" y="5389311"/>
            <a:ext cx="1244914" cy="0"/>
          </a:xfrm>
          <a:custGeom>
            <a:avLst/>
            <a:gdLst/>
            <a:ahLst/>
            <a:cxnLst/>
            <a:rect l="l" t="t" r="r" b="b"/>
            <a:pathLst>
              <a:path w="2052954">
                <a:moveTo>
                  <a:pt x="0" y="0"/>
                </a:moveTo>
                <a:lnTo>
                  <a:pt x="2052921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6" name="object 16"/>
          <p:cNvSpPr/>
          <p:nvPr/>
        </p:nvSpPr>
        <p:spPr>
          <a:xfrm>
            <a:off x="136962" y="2455119"/>
            <a:ext cx="0" cy="3670435"/>
          </a:xfrm>
          <a:custGeom>
            <a:avLst/>
            <a:gdLst/>
            <a:ahLst/>
            <a:cxnLst/>
            <a:rect l="l" t="t" r="r" b="b"/>
            <a:pathLst>
              <a:path h="6052820">
                <a:moveTo>
                  <a:pt x="0" y="0"/>
                </a:moveTo>
                <a:lnTo>
                  <a:pt x="0" y="6052276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7" name="object 17"/>
          <p:cNvSpPr/>
          <p:nvPr/>
        </p:nvSpPr>
        <p:spPr>
          <a:xfrm>
            <a:off x="1999585" y="2455119"/>
            <a:ext cx="0" cy="3670435"/>
          </a:xfrm>
          <a:custGeom>
            <a:avLst/>
            <a:gdLst/>
            <a:ahLst/>
            <a:cxnLst/>
            <a:rect l="l" t="t" r="r" b="b"/>
            <a:pathLst>
              <a:path h="6052820">
                <a:moveTo>
                  <a:pt x="0" y="0"/>
                </a:moveTo>
                <a:lnTo>
                  <a:pt x="0" y="6052276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8" name="object 18"/>
          <p:cNvSpPr/>
          <p:nvPr/>
        </p:nvSpPr>
        <p:spPr>
          <a:xfrm>
            <a:off x="133788" y="2458293"/>
            <a:ext cx="1869103" cy="0"/>
          </a:xfrm>
          <a:custGeom>
            <a:avLst/>
            <a:gdLst/>
            <a:ahLst/>
            <a:cxnLst/>
            <a:rect l="l" t="t" r="r" b="b"/>
            <a:pathLst>
              <a:path w="3082290">
                <a:moveTo>
                  <a:pt x="0" y="0"/>
                </a:moveTo>
                <a:lnTo>
                  <a:pt x="3082073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9" name="object 19"/>
          <p:cNvSpPr/>
          <p:nvPr/>
        </p:nvSpPr>
        <p:spPr>
          <a:xfrm>
            <a:off x="133788" y="6122049"/>
            <a:ext cx="1869103" cy="0"/>
          </a:xfrm>
          <a:custGeom>
            <a:avLst/>
            <a:gdLst/>
            <a:ahLst/>
            <a:cxnLst/>
            <a:rect l="l" t="t" r="r" b="b"/>
            <a:pathLst>
              <a:path w="3082290">
                <a:moveTo>
                  <a:pt x="0" y="0"/>
                </a:moveTo>
                <a:lnTo>
                  <a:pt x="3082073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0" name="object 20"/>
          <p:cNvSpPr txBox="1"/>
          <p:nvPr/>
        </p:nvSpPr>
        <p:spPr>
          <a:xfrm>
            <a:off x="912396" y="2706161"/>
            <a:ext cx="931856" cy="307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tabLst>
                <a:tab pos="628424" algn="l"/>
              </a:tabLst>
            </a:pPr>
            <a:r>
              <a:rPr sz="2001" b="1" spc="-6" dirty="0">
                <a:solidFill>
                  <a:srgbClr val="2C3C49"/>
                </a:solidFill>
              </a:rPr>
              <a:t>F</a:t>
            </a:r>
            <a:r>
              <a:rPr sz="2001" b="1" spc="-3" dirty="0">
                <a:solidFill>
                  <a:srgbClr val="2C3C49"/>
                </a:solidFill>
              </a:rPr>
              <a:t>1</a:t>
            </a:r>
            <a:r>
              <a:rPr sz="2001" b="1" dirty="0">
                <a:solidFill>
                  <a:srgbClr val="2C3C49"/>
                </a:solidFill>
              </a:rPr>
              <a:t>	</a:t>
            </a:r>
            <a:r>
              <a:rPr sz="2001" b="1" spc="-6" dirty="0">
                <a:solidFill>
                  <a:srgbClr val="2C3C49"/>
                </a:solidFill>
              </a:rPr>
              <a:t>F2</a:t>
            </a:r>
            <a:endParaRPr sz="2001"/>
          </a:p>
        </p:txBody>
      </p:sp>
      <p:sp>
        <p:nvSpPr>
          <p:cNvPr id="21" name="object 21"/>
          <p:cNvSpPr txBox="1"/>
          <p:nvPr/>
        </p:nvSpPr>
        <p:spPr>
          <a:xfrm>
            <a:off x="884204" y="3439026"/>
            <a:ext cx="989230" cy="307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tabLst>
                <a:tab pos="628424" algn="l"/>
              </a:tabLst>
            </a:pPr>
            <a:r>
              <a:rPr sz="2001" spc="-3" dirty="0">
                <a:solidFill>
                  <a:srgbClr val="2D3C48"/>
                </a:solidFill>
              </a:rPr>
              <a:t>0.3	0.6</a:t>
            </a:r>
            <a:endParaRPr sz="2001"/>
          </a:p>
        </p:txBody>
      </p:sp>
      <p:sp>
        <p:nvSpPr>
          <p:cNvPr id="22" name="object 22"/>
          <p:cNvSpPr txBox="1"/>
          <p:nvPr/>
        </p:nvSpPr>
        <p:spPr>
          <a:xfrm>
            <a:off x="884204" y="4171828"/>
            <a:ext cx="989230" cy="1819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tabLst>
                <a:tab pos="628424" algn="l"/>
              </a:tabLst>
            </a:pPr>
            <a:r>
              <a:rPr sz="2001" spc="-3" dirty="0">
                <a:solidFill>
                  <a:srgbClr val="2D3C48"/>
                </a:solidFill>
              </a:rPr>
              <a:t>0.3	0.4</a:t>
            </a:r>
            <a:endParaRPr sz="2001"/>
          </a:p>
          <a:p>
            <a:pPr>
              <a:spcBef>
                <a:spcPts val="22"/>
              </a:spcBef>
            </a:pPr>
            <a:endParaRPr sz="2911">
              <a:latin typeface="Times New Roman"/>
              <a:cs typeface="Times New Roman"/>
            </a:endParaRPr>
          </a:p>
          <a:p>
            <a:pPr marL="7701">
              <a:tabLst>
                <a:tab pos="628424" algn="l"/>
              </a:tabLst>
            </a:pPr>
            <a:r>
              <a:rPr sz="2001" spc="-3" dirty="0">
                <a:solidFill>
                  <a:srgbClr val="2D3C48"/>
                </a:solidFill>
              </a:rPr>
              <a:t>0.7	0.8</a:t>
            </a:r>
            <a:endParaRPr sz="2001"/>
          </a:p>
          <a:p>
            <a:pPr>
              <a:spcBef>
                <a:spcPts val="22"/>
              </a:spcBef>
            </a:pPr>
            <a:endParaRPr sz="2911">
              <a:latin typeface="Times New Roman"/>
              <a:cs typeface="Times New Roman"/>
            </a:endParaRPr>
          </a:p>
          <a:p>
            <a:pPr marL="7701">
              <a:tabLst>
                <a:tab pos="628424" algn="l"/>
              </a:tabLst>
            </a:pPr>
            <a:r>
              <a:rPr sz="2001" spc="-3" dirty="0">
                <a:solidFill>
                  <a:srgbClr val="2D3C48"/>
                </a:solidFill>
              </a:rPr>
              <a:t>0.4	0.5</a:t>
            </a:r>
            <a:endParaRPr sz="2001"/>
          </a:p>
        </p:txBody>
      </p:sp>
      <p:sp>
        <p:nvSpPr>
          <p:cNvPr id="24" name="object 24"/>
          <p:cNvSpPr/>
          <p:nvPr/>
        </p:nvSpPr>
        <p:spPr>
          <a:xfrm>
            <a:off x="2223280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5" name="object 25"/>
          <p:cNvSpPr/>
          <p:nvPr/>
        </p:nvSpPr>
        <p:spPr>
          <a:xfrm>
            <a:off x="2958367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6" name="object 26"/>
          <p:cNvSpPr/>
          <p:nvPr/>
        </p:nvSpPr>
        <p:spPr>
          <a:xfrm>
            <a:off x="3693519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7" name="object 27"/>
          <p:cNvSpPr/>
          <p:nvPr/>
        </p:nvSpPr>
        <p:spPr>
          <a:xfrm>
            <a:off x="4428671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8" name="object 28"/>
          <p:cNvSpPr/>
          <p:nvPr/>
        </p:nvSpPr>
        <p:spPr>
          <a:xfrm>
            <a:off x="5163758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9" name="object 29"/>
          <p:cNvSpPr/>
          <p:nvPr/>
        </p:nvSpPr>
        <p:spPr>
          <a:xfrm>
            <a:off x="5898910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0" name="object 30"/>
          <p:cNvSpPr/>
          <p:nvPr/>
        </p:nvSpPr>
        <p:spPr>
          <a:xfrm>
            <a:off x="2223280" y="3188873"/>
            <a:ext cx="735278" cy="29365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1" name="object 31"/>
          <p:cNvSpPr/>
          <p:nvPr/>
        </p:nvSpPr>
        <p:spPr>
          <a:xfrm>
            <a:off x="2958367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2" name="object 32"/>
          <p:cNvSpPr/>
          <p:nvPr/>
        </p:nvSpPr>
        <p:spPr>
          <a:xfrm>
            <a:off x="3693518" y="2451944"/>
            <a:ext cx="0" cy="737399"/>
          </a:xfrm>
          <a:custGeom>
            <a:avLst/>
            <a:gdLst/>
            <a:ahLst/>
            <a:cxnLst/>
            <a:rect l="l" t="t" r="r" b="b"/>
            <a:pathLst>
              <a:path h="1216025">
                <a:moveTo>
                  <a:pt x="0" y="0"/>
                </a:moveTo>
                <a:lnTo>
                  <a:pt x="0" y="1215669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3" name="object 33"/>
          <p:cNvSpPr/>
          <p:nvPr/>
        </p:nvSpPr>
        <p:spPr>
          <a:xfrm>
            <a:off x="3693518" y="3189127"/>
            <a:ext cx="0" cy="2939583"/>
          </a:xfrm>
          <a:custGeom>
            <a:avLst/>
            <a:gdLst/>
            <a:ahLst/>
            <a:cxnLst/>
            <a:rect l="l" t="t" r="r" b="b"/>
            <a:pathLst>
              <a:path h="4847590">
                <a:moveTo>
                  <a:pt x="0" y="0"/>
                </a:moveTo>
                <a:lnTo>
                  <a:pt x="0" y="4847077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4" name="object 34"/>
          <p:cNvSpPr/>
          <p:nvPr/>
        </p:nvSpPr>
        <p:spPr>
          <a:xfrm>
            <a:off x="4428670" y="2451944"/>
            <a:ext cx="0" cy="737399"/>
          </a:xfrm>
          <a:custGeom>
            <a:avLst/>
            <a:gdLst/>
            <a:ahLst/>
            <a:cxnLst/>
            <a:rect l="l" t="t" r="r" b="b"/>
            <a:pathLst>
              <a:path h="1216025">
                <a:moveTo>
                  <a:pt x="0" y="0"/>
                </a:moveTo>
                <a:lnTo>
                  <a:pt x="0" y="1215669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5" name="object 35"/>
          <p:cNvSpPr/>
          <p:nvPr/>
        </p:nvSpPr>
        <p:spPr>
          <a:xfrm>
            <a:off x="4428670" y="3189127"/>
            <a:ext cx="0" cy="2939583"/>
          </a:xfrm>
          <a:custGeom>
            <a:avLst/>
            <a:gdLst/>
            <a:ahLst/>
            <a:cxnLst/>
            <a:rect l="l" t="t" r="r" b="b"/>
            <a:pathLst>
              <a:path h="4847590">
                <a:moveTo>
                  <a:pt x="0" y="0"/>
                </a:moveTo>
                <a:lnTo>
                  <a:pt x="0" y="4847077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6" name="object 36"/>
          <p:cNvSpPr/>
          <p:nvPr/>
        </p:nvSpPr>
        <p:spPr>
          <a:xfrm>
            <a:off x="5163758" y="2451944"/>
            <a:ext cx="0" cy="737399"/>
          </a:xfrm>
          <a:custGeom>
            <a:avLst/>
            <a:gdLst/>
            <a:ahLst/>
            <a:cxnLst/>
            <a:rect l="l" t="t" r="r" b="b"/>
            <a:pathLst>
              <a:path h="1216025">
                <a:moveTo>
                  <a:pt x="0" y="0"/>
                </a:moveTo>
                <a:lnTo>
                  <a:pt x="0" y="1215669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7" name="object 37"/>
          <p:cNvSpPr/>
          <p:nvPr/>
        </p:nvSpPr>
        <p:spPr>
          <a:xfrm>
            <a:off x="5163758" y="3189127"/>
            <a:ext cx="0" cy="2939583"/>
          </a:xfrm>
          <a:custGeom>
            <a:avLst/>
            <a:gdLst/>
            <a:ahLst/>
            <a:cxnLst/>
            <a:rect l="l" t="t" r="r" b="b"/>
            <a:pathLst>
              <a:path h="4847590">
                <a:moveTo>
                  <a:pt x="0" y="0"/>
                </a:moveTo>
                <a:lnTo>
                  <a:pt x="0" y="4847077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8" name="object 38"/>
          <p:cNvSpPr/>
          <p:nvPr/>
        </p:nvSpPr>
        <p:spPr>
          <a:xfrm>
            <a:off x="5898909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9" name="object 39"/>
          <p:cNvSpPr/>
          <p:nvPr/>
        </p:nvSpPr>
        <p:spPr>
          <a:xfrm>
            <a:off x="2220105" y="3189127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0" name="object 40"/>
          <p:cNvSpPr/>
          <p:nvPr/>
        </p:nvSpPr>
        <p:spPr>
          <a:xfrm>
            <a:off x="2220105" y="3923135"/>
            <a:ext cx="738554" cy="0"/>
          </a:xfrm>
          <a:custGeom>
            <a:avLst/>
            <a:gdLst/>
            <a:ahLst/>
            <a:cxnLst/>
            <a:rect l="l" t="t" r="r" b="b"/>
            <a:pathLst>
              <a:path w="1217929">
                <a:moveTo>
                  <a:pt x="0" y="0"/>
                </a:moveTo>
                <a:lnTo>
                  <a:pt x="1217449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1" name="object 41"/>
          <p:cNvSpPr/>
          <p:nvPr/>
        </p:nvSpPr>
        <p:spPr>
          <a:xfrm>
            <a:off x="2958367" y="3923135"/>
            <a:ext cx="3678907" cy="0"/>
          </a:xfrm>
          <a:custGeom>
            <a:avLst/>
            <a:gdLst/>
            <a:ahLst/>
            <a:cxnLst/>
            <a:rect l="l" t="t" r="r" b="b"/>
            <a:pathLst>
              <a:path w="6066790">
                <a:moveTo>
                  <a:pt x="0" y="0"/>
                </a:moveTo>
                <a:lnTo>
                  <a:pt x="6066726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2" name="object 42"/>
          <p:cNvSpPr/>
          <p:nvPr/>
        </p:nvSpPr>
        <p:spPr>
          <a:xfrm>
            <a:off x="2220105" y="4657144"/>
            <a:ext cx="738554" cy="0"/>
          </a:xfrm>
          <a:custGeom>
            <a:avLst/>
            <a:gdLst/>
            <a:ahLst/>
            <a:cxnLst/>
            <a:rect l="l" t="t" r="r" b="b"/>
            <a:pathLst>
              <a:path w="1217929">
                <a:moveTo>
                  <a:pt x="0" y="0"/>
                </a:moveTo>
                <a:lnTo>
                  <a:pt x="1217449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3" name="object 43"/>
          <p:cNvSpPr/>
          <p:nvPr/>
        </p:nvSpPr>
        <p:spPr>
          <a:xfrm>
            <a:off x="2958367" y="4657144"/>
            <a:ext cx="3678907" cy="0"/>
          </a:xfrm>
          <a:custGeom>
            <a:avLst/>
            <a:gdLst/>
            <a:ahLst/>
            <a:cxnLst/>
            <a:rect l="l" t="t" r="r" b="b"/>
            <a:pathLst>
              <a:path w="6066790">
                <a:moveTo>
                  <a:pt x="0" y="0"/>
                </a:moveTo>
                <a:lnTo>
                  <a:pt x="6066726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4" name="object 44"/>
          <p:cNvSpPr/>
          <p:nvPr/>
        </p:nvSpPr>
        <p:spPr>
          <a:xfrm>
            <a:off x="2220105" y="5391216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5" name="object 45"/>
          <p:cNvSpPr/>
          <p:nvPr/>
        </p:nvSpPr>
        <p:spPr>
          <a:xfrm>
            <a:off x="2223279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6" name="object 46"/>
          <p:cNvSpPr/>
          <p:nvPr/>
        </p:nvSpPr>
        <p:spPr>
          <a:xfrm>
            <a:off x="6634061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7" name="object 47"/>
          <p:cNvSpPr/>
          <p:nvPr/>
        </p:nvSpPr>
        <p:spPr>
          <a:xfrm>
            <a:off x="2220105" y="2455118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8" name="object 48"/>
          <p:cNvSpPr/>
          <p:nvPr/>
        </p:nvSpPr>
        <p:spPr>
          <a:xfrm>
            <a:off x="2220105" y="6125225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9" name="object 49"/>
          <p:cNvSpPr txBox="1"/>
          <p:nvPr/>
        </p:nvSpPr>
        <p:spPr>
          <a:xfrm>
            <a:off x="3164393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M1</a:t>
            </a:r>
            <a:endParaRPr sz="1728"/>
          </a:p>
        </p:txBody>
      </p:sp>
      <p:sp>
        <p:nvSpPr>
          <p:cNvPr id="50" name="object 50"/>
          <p:cNvSpPr txBox="1"/>
          <p:nvPr/>
        </p:nvSpPr>
        <p:spPr>
          <a:xfrm>
            <a:off x="3899544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M2</a:t>
            </a:r>
            <a:endParaRPr sz="1728"/>
          </a:p>
        </p:txBody>
      </p:sp>
      <p:sp>
        <p:nvSpPr>
          <p:cNvPr id="51" name="object 51"/>
          <p:cNvSpPr txBox="1"/>
          <p:nvPr/>
        </p:nvSpPr>
        <p:spPr>
          <a:xfrm>
            <a:off x="4634632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M3</a:t>
            </a:r>
            <a:endParaRPr sz="1728"/>
          </a:p>
        </p:txBody>
      </p:sp>
      <p:sp>
        <p:nvSpPr>
          <p:cNvPr id="52" name="object 52"/>
          <p:cNvSpPr txBox="1"/>
          <p:nvPr/>
        </p:nvSpPr>
        <p:spPr>
          <a:xfrm>
            <a:off x="5369910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M4</a:t>
            </a:r>
            <a:endParaRPr sz="1728"/>
          </a:p>
        </p:txBody>
      </p:sp>
      <p:sp>
        <p:nvSpPr>
          <p:cNvPr id="53" name="object 53"/>
          <p:cNvSpPr txBox="1"/>
          <p:nvPr/>
        </p:nvSpPr>
        <p:spPr>
          <a:xfrm>
            <a:off x="6105062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M5</a:t>
            </a:r>
            <a:endParaRPr sz="1728"/>
          </a:p>
        </p:txBody>
      </p:sp>
      <p:sp>
        <p:nvSpPr>
          <p:cNvPr id="54" name="object 54"/>
          <p:cNvSpPr txBox="1"/>
          <p:nvPr/>
        </p:nvSpPr>
        <p:spPr>
          <a:xfrm>
            <a:off x="3071118" y="3437820"/>
            <a:ext cx="509440" cy="307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2001" b="1" spc="-3" dirty="0">
                <a:solidFill>
                  <a:srgbClr val="2C3C49"/>
                </a:solidFill>
              </a:rPr>
              <a:t>1.92</a:t>
            </a:r>
            <a:endParaRPr sz="2001"/>
          </a:p>
        </p:txBody>
      </p:sp>
      <p:sp>
        <p:nvSpPr>
          <p:cNvPr id="55" name="object 55"/>
          <p:cNvSpPr/>
          <p:nvPr/>
        </p:nvSpPr>
        <p:spPr>
          <a:xfrm>
            <a:off x="7617861" y="3188873"/>
            <a:ext cx="735278" cy="7345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6" name="object 56"/>
          <p:cNvSpPr/>
          <p:nvPr/>
        </p:nvSpPr>
        <p:spPr>
          <a:xfrm>
            <a:off x="7617861" y="3923390"/>
            <a:ext cx="735278" cy="7337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7" name="object 57"/>
          <p:cNvSpPr/>
          <p:nvPr/>
        </p:nvSpPr>
        <p:spPr>
          <a:xfrm>
            <a:off x="7617861" y="4657144"/>
            <a:ext cx="735278" cy="7337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8" name="object 58"/>
          <p:cNvSpPr/>
          <p:nvPr/>
        </p:nvSpPr>
        <p:spPr>
          <a:xfrm>
            <a:off x="7617861" y="5390899"/>
            <a:ext cx="735278" cy="7345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0" name="object 60"/>
          <p:cNvSpPr/>
          <p:nvPr/>
        </p:nvSpPr>
        <p:spPr>
          <a:xfrm>
            <a:off x="6776419" y="4102320"/>
            <a:ext cx="698892" cy="375823"/>
          </a:xfrm>
          <a:custGeom>
            <a:avLst/>
            <a:gdLst/>
            <a:ahLst/>
            <a:cxnLst/>
            <a:rect l="l" t="t" r="r" b="b"/>
            <a:pathLst>
              <a:path w="1152525" h="619759">
                <a:moveTo>
                  <a:pt x="356219" y="0"/>
                </a:moveTo>
                <a:lnTo>
                  <a:pt x="0" y="309728"/>
                </a:lnTo>
                <a:lnTo>
                  <a:pt x="356219" y="619457"/>
                </a:lnTo>
                <a:lnTo>
                  <a:pt x="356219" y="438101"/>
                </a:lnTo>
                <a:lnTo>
                  <a:pt x="1004574" y="438101"/>
                </a:lnTo>
                <a:lnTo>
                  <a:pt x="1152216" y="309728"/>
                </a:lnTo>
                <a:lnTo>
                  <a:pt x="1004574" y="181355"/>
                </a:lnTo>
                <a:lnTo>
                  <a:pt x="356219" y="181355"/>
                </a:lnTo>
                <a:lnTo>
                  <a:pt x="356219" y="0"/>
                </a:lnTo>
                <a:close/>
              </a:path>
              <a:path w="1152525" h="619759">
                <a:moveTo>
                  <a:pt x="1004574" y="438101"/>
                </a:moveTo>
                <a:lnTo>
                  <a:pt x="795996" y="438101"/>
                </a:lnTo>
                <a:lnTo>
                  <a:pt x="795996" y="619457"/>
                </a:lnTo>
                <a:lnTo>
                  <a:pt x="1004574" y="438101"/>
                </a:lnTo>
                <a:close/>
              </a:path>
              <a:path w="1152525" h="619759">
                <a:moveTo>
                  <a:pt x="795996" y="0"/>
                </a:moveTo>
                <a:lnTo>
                  <a:pt x="795996" y="181355"/>
                </a:lnTo>
                <a:lnTo>
                  <a:pt x="1004574" y="181355"/>
                </a:lnTo>
                <a:lnTo>
                  <a:pt x="795996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1" name="object 61"/>
          <p:cNvSpPr/>
          <p:nvPr/>
        </p:nvSpPr>
        <p:spPr>
          <a:xfrm>
            <a:off x="3196031" y="3055406"/>
            <a:ext cx="298810" cy="375823"/>
          </a:xfrm>
          <a:custGeom>
            <a:avLst/>
            <a:gdLst/>
            <a:ahLst/>
            <a:cxnLst/>
            <a:rect l="l" t="t" r="r" b="b"/>
            <a:pathLst>
              <a:path w="492760" h="619760">
                <a:moveTo>
                  <a:pt x="325120" y="350146"/>
                </a:moveTo>
                <a:lnTo>
                  <a:pt x="167429" y="350146"/>
                </a:lnTo>
                <a:lnTo>
                  <a:pt x="167429" y="619457"/>
                </a:lnTo>
                <a:lnTo>
                  <a:pt x="325120" y="619457"/>
                </a:lnTo>
                <a:lnTo>
                  <a:pt x="325120" y="350146"/>
                </a:lnTo>
                <a:close/>
              </a:path>
              <a:path w="492760" h="619760">
                <a:moveTo>
                  <a:pt x="246275" y="0"/>
                </a:moveTo>
                <a:lnTo>
                  <a:pt x="0" y="350146"/>
                </a:lnTo>
                <a:lnTo>
                  <a:pt x="492550" y="350146"/>
                </a:lnTo>
                <a:lnTo>
                  <a:pt x="246275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2" name="object 62"/>
          <p:cNvSpPr/>
          <p:nvPr/>
        </p:nvSpPr>
        <p:spPr>
          <a:xfrm>
            <a:off x="3196031" y="941765"/>
            <a:ext cx="298810" cy="375823"/>
          </a:xfrm>
          <a:custGeom>
            <a:avLst/>
            <a:gdLst/>
            <a:ahLst/>
            <a:cxnLst/>
            <a:rect l="l" t="t" r="r" b="b"/>
            <a:pathLst>
              <a:path w="492760" h="619760">
                <a:moveTo>
                  <a:pt x="325120" y="350146"/>
                </a:moveTo>
                <a:lnTo>
                  <a:pt x="167429" y="350146"/>
                </a:lnTo>
                <a:lnTo>
                  <a:pt x="167429" y="619457"/>
                </a:lnTo>
                <a:lnTo>
                  <a:pt x="325120" y="619457"/>
                </a:lnTo>
                <a:lnTo>
                  <a:pt x="325120" y="350146"/>
                </a:lnTo>
                <a:close/>
              </a:path>
              <a:path w="492760" h="619760">
                <a:moveTo>
                  <a:pt x="246275" y="0"/>
                </a:moveTo>
                <a:lnTo>
                  <a:pt x="0" y="350146"/>
                </a:lnTo>
                <a:lnTo>
                  <a:pt x="492550" y="350146"/>
                </a:lnTo>
                <a:lnTo>
                  <a:pt x="246275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3" name="object 63"/>
          <p:cNvSpPr/>
          <p:nvPr/>
        </p:nvSpPr>
        <p:spPr>
          <a:xfrm>
            <a:off x="3196031" y="1428650"/>
            <a:ext cx="298810" cy="375823"/>
          </a:xfrm>
          <a:custGeom>
            <a:avLst/>
            <a:gdLst/>
            <a:ahLst/>
            <a:cxnLst/>
            <a:rect l="l" t="t" r="r" b="b"/>
            <a:pathLst>
              <a:path w="492760" h="619760">
                <a:moveTo>
                  <a:pt x="325120" y="350146"/>
                </a:moveTo>
                <a:lnTo>
                  <a:pt x="167429" y="350146"/>
                </a:lnTo>
                <a:lnTo>
                  <a:pt x="167429" y="619457"/>
                </a:lnTo>
                <a:lnTo>
                  <a:pt x="325120" y="619457"/>
                </a:lnTo>
                <a:lnTo>
                  <a:pt x="325120" y="350146"/>
                </a:lnTo>
                <a:close/>
              </a:path>
              <a:path w="492760" h="619760">
                <a:moveTo>
                  <a:pt x="246275" y="0"/>
                </a:moveTo>
                <a:lnTo>
                  <a:pt x="0" y="350146"/>
                </a:lnTo>
                <a:lnTo>
                  <a:pt x="492550" y="350146"/>
                </a:lnTo>
                <a:lnTo>
                  <a:pt x="246275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4" name="object 64"/>
          <p:cNvSpPr/>
          <p:nvPr/>
        </p:nvSpPr>
        <p:spPr>
          <a:xfrm>
            <a:off x="923145" y="3055406"/>
            <a:ext cx="298810" cy="375823"/>
          </a:xfrm>
          <a:custGeom>
            <a:avLst/>
            <a:gdLst/>
            <a:ahLst/>
            <a:cxnLst/>
            <a:rect l="l" t="t" r="r" b="b"/>
            <a:pathLst>
              <a:path w="492760" h="619760">
                <a:moveTo>
                  <a:pt x="325120" y="350146"/>
                </a:moveTo>
                <a:lnTo>
                  <a:pt x="167429" y="350146"/>
                </a:lnTo>
                <a:lnTo>
                  <a:pt x="167429" y="619457"/>
                </a:lnTo>
                <a:lnTo>
                  <a:pt x="325120" y="619457"/>
                </a:lnTo>
                <a:lnTo>
                  <a:pt x="325120" y="350146"/>
                </a:lnTo>
                <a:close/>
              </a:path>
              <a:path w="492760" h="619760">
                <a:moveTo>
                  <a:pt x="246275" y="0"/>
                </a:moveTo>
                <a:lnTo>
                  <a:pt x="0" y="350146"/>
                </a:lnTo>
                <a:lnTo>
                  <a:pt x="492550" y="350146"/>
                </a:lnTo>
                <a:lnTo>
                  <a:pt x="246275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5" name="object 65"/>
          <p:cNvSpPr/>
          <p:nvPr/>
        </p:nvSpPr>
        <p:spPr>
          <a:xfrm>
            <a:off x="1544893" y="3055406"/>
            <a:ext cx="299580" cy="375823"/>
          </a:xfrm>
          <a:custGeom>
            <a:avLst/>
            <a:gdLst/>
            <a:ahLst/>
            <a:cxnLst/>
            <a:rect l="l" t="t" r="r" b="b"/>
            <a:pathLst>
              <a:path w="494030" h="619760">
                <a:moveTo>
                  <a:pt x="325958" y="351088"/>
                </a:moveTo>
                <a:lnTo>
                  <a:pt x="167848" y="351088"/>
                </a:lnTo>
                <a:lnTo>
                  <a:pt x="167848" y="619457"/>
                </a:lnTo>
                <a:lnTo>
                  <a:pt x="325958" y="619457"/>
                </a:lnTo>
                <a:lnTo>
                  <a:pt x="325958" y="351088"/>
                </a:lnTo>
                <a:close/>
              </a:path>
              <a:path w="494030" h="619760">
                <a:moveTo>
                  <a:pt x="246903" y="0"/>
                </a:moveTo>
                <a:lnTo>
                  <a:pt x="0" y="351088"/>
                </a:lnTo>
                <a:lnTo>
                  <a:pt x="493806" y="351088"/>
                </a:lnTo>
                <a:lnTo>
                  <a:pt x="246903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6" name="object 66"/>
          <p:cNvSpPr txBox="1">
            <a:spLocks noGrp="1"/>
          </p:cNvSpPr>
          <p:nvPr>
            <p:ph type="title"/>
          </p:nvPr>
        </p:nvSpPr>
        <p:spPr>
          <a:xfrm>
            <a:off x="7830997" y="1247734"/>
            <a:ext cx="3494846" cy="3685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7701">
              <a:lnSpc>
                <a:spcPct val="100000"/>
              </a:lnSpc>
              <a:tabLst>
                <a:tab pos="678098" algn="l"/>
                <a:tab pos="2121318" algn="l"/>
              </a:tabLst>
            </a:pPr>
            <a:r>
              <a:rPr sz="2395" dirty="0">
                <a:solidFill>
                  <a:srgbClr val="2D3C48"/>
                </a:solidFill>
              </a:rPr>
              <a:t>1.4</a:t>
            </a:r>
            <a:r>
              <a:rPr sz="2395" spc="9" dirty="0">
                <a:solidFill>
                  <a:srgbClr val="2D3C48"/>
                </a:solidFill>
              </a:rPr>
              <a:t> </a:t>
            </a:r>
            <a:r>
              <a:rPr sz="1774" spc="9" baseline="11396" dirty="0">
                <a:solidFill>
                  <a:srgbClr val="2D3C48"/>
                </a:solidFill>
              </a:rPr>
              <a:t>x</a:t>
            </a:r>
            <a:r>
              <a:rPr sz="1774" baseline="11396" dirty="0">
                <a:solidFill>
                  <a:srgbClr val="2D3C48"/>
                </a:solidFill>
              </a:rPr>
              <a:t>	</a:t>
            </a:r>
            <a:r>
              <a:rPr sz="2395" dirty="0">
                <a:solidFill>
                  <a:srgbClr val="2D3C48"/>
                </a:solidFill>
              </a:rPr>
              <a:t>0.3</a:t>
            </a:r>
            <a:r>
              <a:rPr sz="2395" spc="9" dirty="0">
                <a:solidFill>
                  <a:srgbClr val="2D3C48"/>
                </a:solidFill>
              </a:rPr>
              <a:t> </a:t>
            </a:r>
            <a:r>
              <a:rPr sz="2395" dirty="0">
                <a:solidFill>
                  <a:srgbClr val="2D3C48"/>
                </a:solidFill>
              </a:rPr>
              <a:t>+ 2.5</a:t>
            </a:r>
            <a:r>
              <a:rPr sz="2395" spc="15" dirty="0">
                <a:solidFill>
                  <a:srgbClr val="2D3C48"/>
                </a:solidFill>
              </a:rPr>
              <a:t> </a:t>
            </a:r>
            <a:r>
              <a:rPr sz="1774" spc="9" baseline="11396" dirty="0">
                <a:solidFill>
                  <a:srgbClr val="2D3C48"/>
                </a:solidFill>
              </a:rPr>
              <a:t>x</a:t>
            </a:r>
            <a:r>
              <a:rPr sz="1774" baseline="11396" dirty="0">
                <a:solidFill>
                  <a:srgbClr val="2D3C48"/>
                </a:solidFill>
              </a:rPr>
              <a:t>	</a:t>
            </a:r>
            <a:r>
              <a:rPr sz="2395" dirty="0">
                <a:solidFill>
                  <a:srgbClr val="2D3C48"/>
                </a:solidFill>
              </a:rPr>
              <a:t>0.6</a:t>
            </a:r>
            <a:r>
              <a:rPr sz="2395" spc="9" dirty="0">
                <a:solidFill>
                  <a:srgbClr val="2D3C48"/>
                </a:solidFill>
              </a:rPr>
              <a:t> </a:t>
            </a:r>
            <a:r>
              <a:rPr sz="2395" dirty="0">
                <a:solidFill>
                  <a:srgbClr val="2D3C48"/>
                </a:solidFill>
              </a:rPr>
              <a:t>= 1.92</a:t>
            </a:r>
            <a:endParaRPr sz="2395"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2223279" y="673307"/>
          <a:ext cx="4404432" cy="16420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0354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84">
                <a:tc>
                  <a:txBody>
                    <a:bodyPr/>
                    <a:lstStyle/>
                    <a:p>
                      <a:pPr marL="355600">
                        <a:lnSpc>
                          <a:spcPct val="100000"/>
                        </a:lnSpc>
                      </a:pPr>
                      <a:r>
                        <a:rPr sz="2000" b="1" spc="-1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F1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3.1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2.5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820">
                <a:tc>
                  <a:txBody>
                    <a:bodyPr/>
                    <a:lstStyle/>
                    <a:p>
                      <a:pPr marL="35560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F2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2.5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4.4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7614686" y="2451944"/>
          <a:ext cx="4410780" cy="3765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5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4008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980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D28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87CC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id="{558B0264-4197-4704-9524-84C810D6F2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56</a:t>
            </a:fld>
            <a:endParaRPr lang="en-AU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962" y="2458293"/>
            <a:ext cx="621109" cy="732778"/>
          </a:xfrm>
          <a:custGeom>
            <a:avLst/>
            <a:gdLst/>
            <a:ahLst/>
            <a:cxnLst/>
            <a:rect l="l" t="t" r="r" b="b"/>
            <a:pathLst>
              <a:path w="1024255" h="1208404">
                <a:moveTo>
                  <a:pt x="0" y="1208340"/>
                </a:moveTo>
                <a:lnTo>
                  <a:pt x="1023874" y="1208340"/>
                </a:lnTo>
                <a:lnTo>
                  <a:pt x="1023874" y="0"/>
                </a:lnTo>
                <a:lnTo>
                  <a:pt x="0" y="0"/>
                </a:lnTo>
                <a:lnTo>
                  <a:pt x="0" y="1208340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" name="object 3"/>
          <p:cNvSpPr/>
          <p:nvPr/>
        </p:nvSpPr>
        <p:spPr>
          <a:xfrm>
            <a:off x="757866" y="2458293"/>
            <a:ext cx="621109" cy="732778"/>
          </a:xfrm>
          <a:custGeom>
            <a:avLst/>
            <a:gdLst/>
            <a:ahLst/>
            <a:cxnLst/>
            <a:rect l="l" t="t" r="r" b="b"/>
            <a:pathLst>
              <a:path w="1024255" h="1208404">
                <a:moveTo>
                  <a:pt x="0" y="1208340"/>
                </a:moveTo>
                <a:lnTo>
                  <a:pt x="1023874" y="1208340"/>
                </a:lnTo>
                <a:lnTo>
                  <a:pt x="1023874" y="0"/>
                </a:lnTo>
                <a:lnTo>
                  <a:pt x="0" y="0"/>
                </a:lnTo>
                <a:lnTo>
                  <a:pt x="0" y="1208340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" name="object 4"/>
          <p:cNvSpPr/>
          <p:nvPr/>
        </p:nvSpPr>
        <p:spPr>
          <a:xfrm>
            <a:off x="1378726" y="2458293"/>
            <a:ext cx="621109" cy="732778"/>
          </a:xfrm>
          <a:custGeom>
            <a:avLst/>
            <a:gdLst/>
            <a:ahLst/>
            <a:cxnLst/>
            <a:rect l="l" t="t" r="r" b="b"/>
            <a:pathLst>
              <a:path w="1024254" h="1208404">
                <a:moveTo>
                  <a:pt x="0" y="1208340"/>
                </a:moveTo>
                <a:lnTo>
                  <a:pt x="1023874" y="1208340"/>
                </a:lnTo>
                <a:lnTo>
                  <a:pt x="1023874" y="0"/>
                </a:lnTo>
                <a:lnTo>
                  <a:pt x="0" y="0"/>
                </a:lnTo>
                <a:lnTo>
                  <a:pt x="0" y="1208340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" name="object 5"/>
          <p:cNvSpPr/>
          <p:nvPr/>
        </p:nvSpPr>
        <p:spPr>
          <a:xfrm>
            <a:off x="136962" y="3191286"/>
            <a:ext cx="620986" cy="29304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" name="object 6"/>
          <p:cNvSpPr/>
          <p:nvPr/>
        </p:nvSpPr>
        <p:spPr>
          <a:xfrm>
            <a:off x="757866" y="2455119"/>
            <a:ext cx="0" cy="3670435"/>
          </a:xfrm>
          <a:custGeom>
            <a:avLst/>
            <a:gdLst/>
            <a:ahLst/>
            <a:cxnLst/>
            <a:rect l="l" t="t" r="r" b="b"/>
            <a:pathLst>
              <a:path h="6052820">
                <a:moveTo>
                  <a:pt x="0" y="0"/>
                </a:moveTo>
                <a:lnTo>
                  <a:pt x="0" y="6052276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7" name="object 7"/>
          <p:cNvSpPr/>
          <p:nvPr/>
        </p:nvSpPr>
        <p:spPr>
          <a:xfrm>
            <a:off x="1378726" y="2455119"/>
            <a:ext cx="0" cy="736243"/>
          </a:xfrm>
          <a:custGeom>
            <a:avLst/>
            <a:gdLst/>
            <a:ahLst/>
            <a:cxnLst/>
            <a:rect l="l" t="t" r="r" b="b"/>
            <a:pathLst>
              <a:path h="1214120">
                <a:moveTo>
                  <a:pt x="0" y="0"/>
                </a:moveTo>
                <a:lnTo>
                  <a:pt x="0" y="1213575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8" name="object 8"/>
          <p:cNvSpPr/>
          <p:nvPr/>
        </p:nvSpPr>
        <p:spPr>
          <a:xfrm>
            <a:off x="1378726" y="3191032"/>
            <a:ext cx="0" cy="2934192"/>
          </a:xfrm>
          <a:custGeom>
            <a:avLst/>
            <a:gdLst/>
            <a:ahLst/>
            <a:cxnLst/>
            <a:rect l="l" t="t" r="r" b="b"/>
            <a:pathLst>
              <a:path h="4838700">
                <a:moveTo>
                  <a:pt x="0" y="0"/>
                </a:moveTo>
                <a:lnTo>
                  <a:pt x="0" y="483870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9" name="object 9"/>
          <p:cNvSpPr/>
          <p:nvPr/>
        </p:nvSpPr>
        <p:spPr>
          <a:xfrm>
            <a:off x="133788" y="3191032"/>
            <a:ext cx="1869103" cy="0"/>
          </a:xfrm>
          <a:custGeom>
            <a:avLst/>
            <a:gdLst/>
            <a:ahLst/>
            <a:cxnLst/>
            <a:rect l="l" t="t" r="r" b="b"/>
            <a:pathLst>
              <a:path w="3082290">
                <a:moveTo>
                  <a:pt x="0" y="0"/>
                </a:moveTo>
                <a:lnTo>
                  <a:pt x="3082073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0" name="object 10"/>
          <p:cNvSpPr/>
          <p:nvPr/>
        </p:nvSpPr>
        <p:spPr>
          <a:xfrm>
            <a:off x="133788" y="3923770"/>
            <a:ext cx="624190" cy="0"/>
          </a:xfrm>
          <a:custGeom>
            <a:avLst/>
            <a:gdLst/>
            <a:ahLst/>
            <a:cxnLst/>
            <a:rect l="l" t="t" r="r" b="b"/>
            <a:pathLst>
              <a:path w="1029335">
                <a:moveTo>
                  <a:pt x="0" y="0"/>
                </a:moveTo>
                <a:lnTo>
                  <a:pt x="1029151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1" name="object 11"/>
          <p:cNvSpPr/>
          <p:nvPr/>
        </p:nvSpPr>
        <p:spPr>
          <a:xfrm>
            <a:off x="757866" y="3923770"/>
            <a:ext cx="1244914" cy="0"/>
          </a:xfrm>
          <a:custGeom>
            <a:avLst/>
            <a:gdLst/>
            <a:ahLst/>
            <a:cxnLst/>
            <a:rect l="l" t="t" r="r" b="b"/>
            <a:pathLst>
              <a:path w="2052954">
                <a:moveTo>
                  <a:pt x="0" y="0"/>
                </a:moveTo>
                <a:lnTo>
                  <a:pt x="2052921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2" name="object 12"/>
          <p:cNvSpPr/>
          <p:nvPr/>
        </p:nvSpPr>
        <p:spPr>
          <a:xfrm>
            <a:off x="133788" y="4656509"/>
            <a:ext cx="624190" cy="0"/>
          </a:xfrm>
          <a:custGeom>
            <a:avLst/>
            <a:gdLst/>
            <a:ahLst/>
            <a:cxnLst/>
            <a:rect l="l" t="t" r="r" b="b"/>
            <a:pathLst>
              <a:path w="1029335">
                <a:moveTo>
                  <a:pt x="0" y="0"/>
                </a:moveTo>
                <a:lnTo>
                  <a:pt x="1029151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3" name="object 13"/>
          <p:cNvSpPr/>
          <p:nvPr/>
        </p:nvSpPr>
        <p:spPr>
          <a:xfrm>
            <a:off x="757866" y="4656509"/>
            <a:ext cx="1244914" cy="0"/>
          </a:xfrm>
          <a:custGeom>
            <a:avLst/>
            <a:gdLst/>
            <a:ahLst/>
            <a:cxnLst/>
            <a:rect l="l" t="t" r="r" b="b"/>
            <a:pathLst>
              <a:path w="2052954">
                <a:moveTo>
                  <a:pt x="0" y="0"/>
                </a:moveTo>
                <a:lnTo>
                  <a:pt x="2052921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4" name="object 14"/>
          <p:cNvSpPr/>
          <p:nvPr/>
        </p:nvSpPr>
        <p:spPr>
          <a:xfrm>
            <a:off x="133788" y="5389311"/>
            <a:ext cx="624190" cy="0"/>
          </a:xfrm>
          <a:custGeom>
            <a:avLst/>
            <a:gdLst/>
            <a:ahLst/>
            <a:cxnLst/>
            <a:rect l="l" t="t" r="r" b="b"/>
            <a:pathLst>
              <a:path w="1029335">
                <a:moveTo>
                  <a:pt x="0" y="0"/>
                </a:moveTo>
                <a:lnTo>
                  <a:pt x="1029151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5" name="object 15"/>
          <p:cNvSpPr/>
          <p:nvPr/>
        </p:nvSpPr>
        <p:spPr>
          <a:xfrm>
            <a:off x="757866" y="5389311"/>
            <a:ext cx="1244914" cy="0"/>
          </a:xfrm>
          <a:custGeom>
            <a:avLst/>
            <a:gdLst/>
            <a:ahLst/>
            <a:cxnLst/>
            <a:rect l="l" t="t" r="r" b="b"/>
            <a:pathLst>
              <a:path w="2052954">
                <a:moveTo>
                  <a:pt x="0" y="0"/>
                </a:moveTo>
                <a:lnTo>
                  <a:pt x="2052921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6" name="object 16"/>
          <p:cNvSpPr/>
          <p:nvPr/>
        </p:nvSpPr>
        <p:spPr>
          <a:xfrm>
            <a:off x="136962" y="2455119"/>
            <a:ext cx="0" cy="3670435"/>
          </a:xfrm>
          <a:custGeom>
            <a:avLst/>
            <a:gdLst/>
            <a:ahLst/>
            <a:cxnLst/>
            <a:rect l="l" t="t" r="r" b="b"/>
            <a:pathLst>
              <a:path h="6052820">
                <a:moveTo>
                  <a:pt x="0" y="0"/>
                </a:moveTo>
                <a:lnTo>
                  <a:pt x="0" y="6052276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7" name="object 17"/>
          <p:cNvSpPr/>
          <p:nvPr/>
        </p:nvSpPr>
        <p:spPr>
          <a:xfrm>
            <a:off x="1999585" y="2455119"/>
            <a:ext cx="0" cy="3670435"/>
          </a:xfrm>
          <a:custGeom>
            <a:avLst/>
            <a:gdLst/>
            <a:ahLst/>
            <a:cxnLst/>
            <a:rect l="l" t="t" r="r" b="b"/>
            <a:pathLst>
              <a:path h="6052820">
                <a:moveTo>
                  <a:pt x="0" y="0"/>
                </a:moveTo>
                <a:lnTo>
                  <a:pt x="0" y="6052276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8" name="object 18"/>
          <p:cNvSpPr/>
          <p:nvPr/>
        </p:nvSpPr>
        <p:spPr>
          <a:xfrm>
            <a:off x="133788" y="2458293"/>
            <a:ext cx="1869103" cy="0"/>
          </a:xfrm>
          <a:custGeom>
            <a:avLst/>
            <a:gdLst/>
            <a:ahLst/>
            <a:cxnLst/>
            <a:rect l="l" t="t" r="r" b="b"/>
            <a:pathLst>
              <a:path w="3082290">
                <a:moveTo>
                  <a:pt x="0" y="0"/>
                </a:moveTo>
                <a:lnTo>
                  <a:pt x="3082073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9" name="object 19"/>
          <p:cNvSpPr/>
          <p:nvPr/>
        </p:nvSpPr>
        <p:spPr>
          <a:xfrm>
            <a:off x="133788" y="6122049"/>
            <a:ext cx="1869103" cy="0"/>
          </a:xfrm>
          <a:custGeom>
            <a:avLst/>
            <a:gdLst/>
            <a:ahLst/>
            <a:cxnLst/>
            <a:rect l="l" t="t" r="r" b="b"/>
            <a:pathLst>
              <a:path w="3082290">
                <a:moveTo>
                  <a:pt x="0" y="0"/>
                </a:moveTo>
                <a:lnTo>
                  <a:pt x="3082073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0" name="object 20"/>
          <p:cNvSpPr txBox="1"/>
          <p:nvPr/>
        </p:nvSpPr>
        <p:spPr>
          <a:xfrm>
            <a:off x="912396" y="2706161"/>
            <a:ext cx="931856" cy="307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tabLst>
                <a:tab pos="628424" algn="l"/>
              </a:tabLst>
            </a:pPr>
            <a:r>
              <a:rPr sz="2001" b="1" spc="-6" dirty="0">
                <a:solidFill>
                  <a:srgbClr val="2C3C49"/>
                </a:solidFill>
              </a:rPr>
              <a:t>F</a:t>
            </a:r>
            <a:r>
              <a:rPr sz="2001" b="1" spc="-3" dirty="0">
                <a:solidFill>
                  <a:srgbClr val="2C3C49"/>
                </a:solidFill>
              </a:rPr>
              <a:t>1</a:t>
            </a:r>
            <a:r>
              <a:rPr sz="2001" b="1" dirty="0">
                <a:solidFill>
                  <a:srgbClr val="2C3C49"/>
                </a:solidFill>
              </a:rPr>
              <a:t>	</a:t>
            </a:r>
            <a:r>
              <a:rPr sz="2001" b="1" spc="-6" dirty="0">
                <a:solidFill>
                  <a:srgbClr val="2C3C49"/>
                </a:solidFill>
              </a:rPr>
              <a:t>F2</a:t>
            </a:r>
            <a:endParaRPr sz="2001"/>
          </a:p>
        </p:txBody>
      </p:sp>
      <p:sp>
        <p:nvSpPr>
          <p:cNvPr id="21" name="object 21"/>
          <p:cNvSpPr txBox="1"/>
          <p:nvPr/>
        </p:nvSpPr>
        <p:spPr>
          <a:xfrm>
            <a:off x="884204" y="3439026"/>
            <a:ext cx="989230" cy="307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tabLst>
                <a:tab pos="628424" algn="l"/>
              </a:tabLst>
            </a:pPr>
            <a:r>
              <a:rPr sz="2001" spc="-3" dirty="0">
                <a:solidFill>
                  <a:srgbClr val="2D3C48"/>
                </a:solidFill>
              </a:rPr>
              <a:t>0.3	0.6</a:t>
            </a:r>
            <a:endParaRPr sz="2001"/>
          </a:p>
        </p:txBody>
      </p:sp>
      <p:sp>
        <p:nvSpPr>
          <p:cNvPr id="22" name="object 22"/>
          <p:cNvSpPr txBox="1"/>
          <p:nvPr/>
        </p:nvSpPr>
        <p:spPr>
          <a:xfrm>
            <a:off x="884204" y="4171828"/>
            <a:ext cx="989230" cy="1819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tabLst>
                <a:tab pos="628424" algn="l"/>
              </a:tabLst>
            </a:pPr>
            <a:r>
              <a:rPr sz="2001" spc="-3" dirty="0">
                <a:solidFill>
                  <a:srgbClr val="2D3C48"/>
                </a:solidFill>
              </a:rPr>
              <a:t>0.3	0.4</a:t>
            </a:r>
            <a:endParaRPr sz="2001"/>
          </a:p>
          <a:p>
            <a:pPr>
              <a:spcBef>
                <a:spcPts val="22"/>
              </a:spcBef>
            </a:pPr>
            <a:endParaRPr sz="2911">
              <a:latin typeface="Times New Roman"/>
              <a:cs typeface="Times New Roman"/>
            </a:endParaRPr>
          </a:p>
          <a:p>
            <a:pPr marL="7701">
              <a:tabLst>
                <a:tab pos="628424" algn="l"/>
              </a:tabLst>
            </a:pPr>
            <a:r>
              <a:rPr sz="2001" spc="-3" dirty="0">
                <a:solidFill>
                  <a:srgbClr val="2D3C48"/>
                </a:solidFill>
              </a:rPr>
              <a:t>0.7	0.8</a:t>
            </a:r>
            <a:endParaRPr sz="2001"/>
          </a:p>
          <a:p>
            <a:pPr>
              <a:spcBef>
                <a:spcPts val="22"/>
              </a:spcBef>
            </a:pPr>
            <a:endParaRPr sz="2911">
              <a:latin typeface="Times New Roman"/>
              <a:cs typeface="Times New Roman"/>
            </a:endParaRPr>
          </a:p>
          <a:p>
            <a:pPr marL="7701">
              <a:tabLst>
                <a:tab pos="628424" algn="l"/>
              </a:tabLst>
            </a:pPr>
            <a:r>
              <a:rPr sz="2001" spc="-3" dirty="0">
                <a:solidFill>
                  <a:srgbClr val="2D3C48"/>
                </a:solidFill>
              </a:rPr>
              <a:t>0.4	0.5</a:t>
            </a:r>
            <a:endParaRPr sz="2001"/>
          </a:p>
        </p:txBody>
      </p:sp>
      <p:sp>
        <p:nvSpPr>
          <p:cNvPr id="24" name="object 24"/>
          <p:cNvSpPr/>
          <p:nvPr/>
        </p:nvSpPr>
        <p:spPr>
          <a:xfrm>
            <a:off x="2223280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5" name="object 25"/>
          <p:cNvSpPr/>
          <p:nvPr/>
        </p:nvSpPr>
        <p:spPr>
          <a:xfrm>
            <a:off x="2958367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6" name="object 26"/>
          <p:cNvSpPr/>
          <p:nvPr/>
        </p:nvSpPr>
        <p:spPr>
          <a:xfrm>
            <a:off x="3693519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7" name="object 27"/>
          <p:cNvSpPr/>
          <p:nvPr/>
        </p:nvSpPr>
        <p:spPr>
          <a:xfrm>
            <a:off x="4428671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8" name="object 28"/>
          <p:cNvSpPr/>
          <p:nvPr/>
        </p:nvSpPr>
        <p:spPr>
          <a:xfrm>
            <a:off x="5163758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9" name="object 29"/>
          <p:cNvSpPr/>
          <p:nvPr/>
        </p:nvSpPr>
        <p:spPr>
          <a:xfrm>
            <a:off x="5898910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0" name="object 30"/>
          <p:cNvSpPr/>
          <p:nvPr/>
        </p:nvSpPr>
        <p:spPr>
          <a:xfrm>
            <a:off x="2223280" y="3188873"/>
            <a:ext cx="735278" cy="29365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1" name="object 31"/>
          <p:cNvSpPr/>
          <p:nvPr/>
        </p:nvSpPr>
        <p:spPr>
          <a:xfrm>
            <a:off x="2958367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2" name="object 32"/>
          <p:cNvSpPr/>
          <p:nvPr/>
        </p:nvSpPr>
        <p:spPr>
          <a:xfrm>
            <a:off x="3693518" y="2451944"/>
            <a:ext cx="0" cy="737399"/>
          </a:xfrm>
          <a:custGeom>
            <a:avLst/>
            <a:gdLst/>
            <a:ahLst/>
            <a:cxnLst/>
            <a:rect l="l" t="t" r="r" b="b"/>
            <a:pathLst>
              <a:path h="1216025">
                <a:moveTo>
                  <a:pt x="0" y="0"/>
                </a:moveTo>
                <a:lnTo>
                  <a:pt x="0" y="1215669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3" name="object 33"/>
          <p:cNvSpPr/>
          <p:nvPr/>
        </p:nvSpPr>
        <p:spPr>
          <a:xfrm>
            <a:off x="3693518" y="3189127"/>
            <a:ext cx="0" cy="2939583"/>
          </a:xfrm>
          <a:custGeom>
            <a:avLst/>
            <a:gdLst/>
            <a:ahLst/>
            <a:cxnLst/>
            <a:rect l="l" t="t" r="r" b="b"/>
            <a:pathLst>
              <a:path h="4847590">
                <a:moveTo>
                  <a:pt x="0" y="0"/>
                </a:moveTo>
                <a:lnTo>
                  <a:pt x="0" y="4847077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4" name="object 34"/>
          <p:cNvSpPr/>
          <p:nvPr/>
        </p:nvSpPr>
        <p:spPr>
          <a:xfrm>
            <a:off x="4428670" y="2451944"/>
            <a:ext cx="0" cy="737399"/>
          </a:xfrm>
          <a:custGeom>
            <a:avLst/>
            <a:gdLst/>
            <a:ahLst/>
            <a:cxnLst/>
            <a:rect l="l" t="t" r="r" b="b"/>
            <a:pathLst>
              <a:path h="1216025">
                <a:moveTo>
                  <a:pt x="0" y="0"/>
                </a:moveTo>
                <a:lnTo>
                  <a:pt x="0" y="1215669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5" name="object 35"/>
          <p:cNvSpPr/>
          <p:nvPr/>
        </p:nvSpPr>
        <p:spPr>
          <a:xfrm>
            <a:off x="4428670" y="3189127"/>
            <a:ext cx="0" cy="2939583"/>
          </a:xfrm>
          <a:custGeom>
            <a:avLst/>
            <a:gdLst/>
            <a:ahLst/>
            <a:cxnLst/>
            <a:rect l="l" t="t" r="r" b="b"/>
            <a:pathLst>
              <a:path h="4847590">
                <a:moveTo>
                  <a:pt x="0" y="0"/>
                </a:moveTo>
                <a:lnTo>
                  <a:pt x="0" y="4847077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6" name="object 36"/>
          <p:cNvSpPr/>
          <p:nvPr/>
        </p:nvSpPr>
        <p:spPr>
          <a:xfrm>
            <a:off x="5163758" y="2451944"/>
            <a:ext cx="0" cy="737399"/>
          </a:xfrm>
          <a:custGeom>
            <a:avLst/>
            <a:gdLst/>
            <a:ahLst/>
            <a:cxnLst/>
            <a:rect l="l" t="t" r="r" b="b"/>
            <a:pathLst>
              <a:path h="1216025">
                <a:moveTo>
                  <a:pt x="0" y="0"/>
                </a:moveTo>
                <a:lnTo>
                  <a:pt x="0" y="1215669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7" name="object 37"/>
          <p:cNvSpPr/>
          <p:nvPr/>
        </p:nvSpPr>
        <p:spPr>
          <a:xfrm>
            <a:off x="5163758" y="3189127"/>
            <a:ext cx="0" cy="2939583"/>
          </a:xfrm>
          <a:custGeom>
            <a:avLst/>
            <a:gdLst/>
            <a:ahLst/>
            <a:cxnLst/>
            <a:rect l="l" t="t" r="r" b="b"/>
            <a:pathLst>
              <a:path h="4847590">
                <a:moveTo>
                  <a:pt x="0" y="0"/>
                </a:moveTo>
                <a:lnTo>
                  <a:pt x="0" y="4847077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8" name="object 38"/>
          <p:cNvSpPr/>
          <p:nvPr/>
        </p:nvSpPr>
        <p:spPr>
          <a:xfrm>
            <a:off x="5898909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9" name="object 39"/>
          <p:cNvSpPr/>
          <p:nvPr/>
        </p:nvSpPr>
        <p:spPr>
          <a:xfrm>
            <a:off x="2220105" y="3189127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0" name="object 40"/>
          <p:cNvSpPr/>
          <p:nvPr/>
        </p:nvSpPr>
        <p:spPr>
          <a:xfrm>
            <a:off x="2220105" y="3923135"/>
            <a:ext cx="738554" cy="0"/>
          </a:xfrm>
          <a:custGeom>
            <a:avLst/>
            <a:gdLst/>
            <a:ahLst/>
            <a:cxnLst/>
            <a:rect l="l" t="t" r="r" b="b"/>
            <a:pathLst>
              <a:path w="1217929">
                <a:moveTo>
                  <a:pt x="0" y="0"/>
                </a:moveTo>
                <a:lnTo>
                  <a:pt x="1217449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1" name="object 41"/>
          <p:cNvSpPr/>
          <p:nvPr/>
        </p:nvSpPr>
        <p:spPr>
          <a:xfrm>
            <a:off x="2958367" y="3923135"/>
            <a:ext cx="3678907" cy="0"/>
          </a:xfrm>
          <a:custGeom>
            <a:avLst/>
            <a:gdLst/>
            <a:ahLst/>
            <a:cxnLst/>
            <a:rect l="l" t="t" r="r" b="b"/>
            <a:pathLst>
              <a:path w="6066790">
                <a:moveTo>
                  <a:pt x="0" y="0"/>
                </a:moveTo>
                <a:lnTo>
                  <a:pt x="6066726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2" name="object 42"/>
          <p:cNvSpPr/>
          <p:nvPr/>
        </p:nvSpPr>
        <p:spPr>
          <a:xfrm>
            <a:off x="2220105" y="4657144"/>
            <a:ext cx="738554" cy="0"/>
          </a:xfrm>
          <a:custGeom>
            <a:avLst/>
            <a:gdLst/>
            <a:ahLst/>
            <a:cxnLst/>
            <a:rect l="l" t="t" r="r" b="b"/>
            <a:pathLst>
              <a:path w="1217929">
                <a:moveTo>
                  <a:pt x="0" y="0"/>
                </a:moveTo>
                <a:lnTo>
                  <a:pt x="1217449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3" name="object 43"/>
          <p:cNvSpPr/>
          <p:nvPr/>
        </p:nvSpPr>
        <p:spPr>
          <a:xfrm>
            <a:off x="2958367" y="4657144"/>
            <a:ext cx="3678907" cy="0"/>
          </a:xfrm>
          <a:custGeom>
            <a:avLst/>
            <a:gdLst/>
            <a:ahLst/>
            <a:cxnLst/>
            <a:rect l="l" t="t" r="r" b="b"/>
            <a:pathLst>
              <a:path w="6066790">
                <a:moveTo>
                  <a:pt x="0" y="0"/>
                </a:moveTo>
                <a:lnTo>
                  <a:pt x="6066726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4" name="object 44"/>
          <p:cNvSpPr/>
          <p:nvPr/>
        </p:nvSpPr>
        <p:spPr>
          <a:xfrm>
            <a:off x="2220105" y="5391216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5" name="object 45"/>
          <p:cNvSpPr/>
          <p:nvPr/>
        </p:nvSpPr>
        <p:spPr>
          <a:xfrm>
            <a:off x="2223279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6" name="object 46"/>
          <p:cNvSpPr/>
          <p:nvPr/>
        </p:nvSpPr>
        <p:spPr>
          <a:xfrm>
            <a:off x="6634061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7" name="object 47"/>
          <p:cNvSpPr/>
          <p:nvPr/>
        </p:nvSpPr>
        <p:spPr>
          <a:xfrm>
            <a:off x="2220105" y="2455118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8" name="object 48"/>
          <p:cNvSpPr/>
          <p:nvPr/>
        </p:nvSpPr>
        <p:spPr>
          <a:xfrm>
            <a:off x="2220105" y="6125225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9" name="object 49"/>
          <p:cNvSpPr txBox="1"/>
          <p:nvPr/>
        </p:nvSpPr>
        <p:spPr>
          <a:xfrm>
            <a:off x="3164393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M1</a:t>
            </a:r>
            <a:endParaRPr sz="1728"/>
          </a:p>
        </p:txBody>
      </p:sp>
      <p:sp>
        <p:nvSpPr>
          <p:cNvPr id="50" name="object 50"/>
          <p:cNvSpPr txBox="1"/>
          <p:nvPr/>
        </p:nvSpPr>
        <p:spPr>
          <a:xfrm>
            <a:off x="3899544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M2</a:t>
            </a:r>
            <a:endParaRPr sz="1728"/>
          </a:p>
        </p:txBody>
      </p:sp>
      <p:sp>
        <p:nvSpPr>
          <p:cNvPr id="51" name="object 51"/>
          <p:cNvSpPr txBox="1"/>
          <p:nvPr/>
        </p:nvSpPr>
        <p:spPr>
          <a:xfrm>
            <a:off x="4634632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M3</a:t>
            </a:r>
            <a:endParaRPr sz="1728"/>
          </a:p>
        </p:txBody>
      </p:sp>
      <p:sp>
        <p:nvSpPr>
          <p:cNvPr id="52" name="object 52"/>
          <p:cNvSpPr txBox="1"/>
          <p:nvPr/>
        </p:nvSpPr>
        <p:spPr>
          <a:xfrm>
            <a:off x="5369910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M4</a:t>
            </a:r>
            <a:endParaRPr sz="1728"/>
          </a:p>
        </p:txBody>
      </p:sp>
      <p:sp>
        <p:nvSpPr>
          <p:cNvPr id="53" name="object 53"/>
          <p:cNvSpPr txBox="1"/>
          <p:nvPr/>
        </p:nvSpPr>
        <p:spPr>
          <a:xfrm>
            <a:off x="6105062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M5</a:t>
            </a:r>
            <a:endParaRPr sz="1728"/>
          </a:p>
        </p:txBody>
      </p:sp>
      <p:sp>
        <p:nvSpPr>
          <p:cNvPr id="54" name="object 54"/>
          <p:cNvSpPr txBox="1"/>
          <p:nvPr/>
        </p:nvSpPr>
        <p:spPr>
          <a:xfrm>
            <a:off x="3071118" y="3437820"/>
            <a:ext cx="509440" cy="307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2001" b="1" spc="-3" dirty="0">
                <a:solidFill>
                  <a:srgbClr val="2C3C49"/>
                </a:solidFill>
              </a:rPr>
              <a:t>1.92</a:t>
            </a:r>
            <a:endParaRPr sz="2001"/>
          </a:p>
        </p:txBody>
      </p:sp>
      <p:sp>
        <p:nvSpPr>
          <p:cNvPr id="55" name="object 55"/>
          <p:cNvSpPr txBox="1"/>
          <p:nvPr/>
        </p:nvSpPr>
        <p:spPr>
          <a:xfrm>
            <a:off x="3806269" y="3437820"/>
            <a:ext cx="509440" cy="307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2001" b="1" spc="-3" dirty="0">
                <a:solidFill>
                  <a:srgbClr val="2C3C49"/>
                </a:solidFill>
              </a:rPr>
              <a:t>1.83</a:t>
            </a:r>
            <a:endParaRPr sz="2001"/>
          </a:p>
        </p:txBody>
      </p:sp>
      <p:sp>
        <p:nvSpPr>
          <p:cNvPr id="56" name="object 56"/>
          <p:cNvSpPr/>
          <p:nvPr/>
        </p:nvSpPr>
        <p:spPr>
          <a:xfrm>
            <a:off x="7617861" y="3188873"/>
            <a:ext cx="735278" cy="7345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7" name="object 57"/>
          <p:cNvSpPr/>
          <p:nvPr/>
        </p:nvSpPr>
        <p:spPr>
          <a:xfrm>
            <a:off x="7617861" y="3923390"/>
            <a:ext cx="735278" cy="7337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8" name="object 58"/>
          <p:cNvSpPr/>
          <p:nvPr/>
        </p:nvSpPr>
        <p:spPr>
          <a:xfrm>
            <a:off x="7617861" y="4657144"/>
            <a:ext cx="735278" cy="7337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9" name="object 59"/>
          <p:cNvSpPr/>
          <p:nvPr/>
        </p:nvSpPr>
        <p:spPr>
          <a:xfrm>
            <a:off x="7617861" y="5390899"/>
            <a:ext cx="735278" cy="7345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1" name="object 61"/>
          <p:cNvSpPr/>
          <p:nvPr/>
        </p:nvSpPr>
        <p:spPr>
          <a:xfrm>
            <a:off x="6776419" y="4102320"/>
            <a:ext cx="698892" cy="375823"/>
          </a:xfrm>
          <a:custGeom>
            <a:avLst/>
            <a:gdLst/>
            <a:ahLst/>
            <a:cxnLst/>
            <a:rect l="l" t="t" r="r" b="b"/>
            <a:pathLst>
              <a:path w="1152525" h="619759">
                <a:moveTo>
                  <a:pt x="356219" y="0"/>
                </a:moveTo>
                <a:lnTo>
                  <a:pt x="0" y="309728"/>
                </a:lnTo>
                <a:lnTo>
                  <a:pt x="356219" y="619457"/>
                </a:lnTo>
                <a:lnTo>
                  <a:pt x="356219" y="438101"/>
                </a:lnTo>
                <a:lnTo>
                  <a:pt x="1004574" y="438101"/>
                </a:lnTo>
                <a:lnTo>
                  <a:pt x="1152216" y="309728"/>
                </a:lnTo>
                <a:lnTo>
                  <a:pt x="1004574" y="181355"/>
                </a:lnTo>
                <a:lnTo>
                  <a:pt x="356219" y="181355"/>
                </a:lnTo>
                <a:lnTo>
                  <a:pt x="356219" y="0"/>
                </a:lnTo>
                <a:close/>
              </a:path>
              <a:path w="1152525" h="619759">
                <a:moveTo>
                  <a:pt x="1004574" y="438101"/>
                </a:moveTo>
                <a:lnTo>
                  <a:pt x="795996" y="438101"/>
                </a:lnTo>
                <a:lnTo>
                  <a:pt x="795996" y="619457"/>
                </a:lnTo>
                <a:lnTo>
                  <a:pt x="1004574" y="438101"/>
                </a:lnTo>
                <a:close/>
              </a:path>
              <a:path w="1152525" h="619759">
                <a:moveTo>
                  <a:pt x="795996" y="0"/>
                </a:moveTo>
                <a:lnTo>
                  <a:pt x="795996" y="181355"/>
                </a:lnTo>
                <a:lnTo>
                  <a:pt x="1004574" y="181355"/>
                </a:lnTo>
                <a:lnTo>
                  <a:pt x="795996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2" name="object 62"/>
          <p:cNvSpPr/>
          <p:nvPr/>
        </p:nvSpPr>
        <p:spPr>
          <a:xfrm>
            <a:off x="3196031" y="3055406"/>
            <a:ext cx="298810" cy="375823"/>
          </a:xfrm>
          <a:custGeom>
            <a:avLst/>
            <a:gdLst/>
            <a:ahLst/>
            <a:cxnLst/>
            <a:rect l="l" t="t" r="r" b="b"/>
            <a:pathLst>
              <a:path w="492760" h="619760">
                <a:moveTo>
                  <a:pt x="325120" y="350146"/>
                </a:moveTo>
                <a:lnTo>
                  <a:pt x="167429" y="350146"/>
                </a:lnTo>
                <a:lnTo>
                  <a:pt x="167429" y="619457"/>
                </a:lnTo>
                <a:lnTo>
                  <a:pt x="325120" y="619457"/>
                </a:lnTo>
                <a:lnTo>
                  <a:pt x="325120" y="350146"/>
                </a:lnTo>
                <a:close/>
              </a:path>
              <a:path w="492760" h="619760">
                <a:moveTo>
                  <a:pt x="246275" y="0"/>
                </a:moveTo>
                <a:lnTo>
                  <a:pt x="0" y="350146"/>
                </a:lnTo>
                <a:lnTo>
                  <a:pt x="492550" y="350146"/>
                </a:lnTo>
                <a:lnTo>
                  <a:pt x="246275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3" name="object 63"/>
          <p:cNvSpPr/>
          <p:nvPr/>
        </p:nvSpPr>
        <p:spPr>
          <a:xfrm>
            <a:off x="3196031" y="941765"/>
            <a:ext cx="298810" cy="375823"/>
          </a:xfrm>
          <a:custGeom>
            <a:avLst/>
            <a:gdLst/>
            <a:ahLst/>
            <a:cxnLst/>
            <a:rect l="l" t="t" r="r" b="b"/>
            <a:pathLst>
              <a:path w="492760" h="619760">
                <a:moveTo>
                  <a:pt x="325120" y="350146"/>
                </a:moveTo>
                <a:lnTo>
                  <a:pt x="167429" y="350146"/>
                </a:lnTo>
                <a:lnTo>
                  <a:pt x="167429" y="619457"/>
                </a:lnTo>
                <a:lnTo>
                  <a:pt x="325120" y="619457"/>
                </a:lnTo>
                <a:lnTo>
                  <a:pt x="325120" y="350146"/>
                </a:lnTo>
                <a:close/>
              </a:path>
              <a:path w="492760" h="619760">
                <a:moveTo>
                  <a:pt x="246275" y="0"/>
                </a:moveTo>
                <a:lnTo>
                  <a:pt x="0" y="350146"/>
                </a:lnTo>
                <a:lnTo>
                  <a:pt x="492550" y="350146"/>
                </a:lnTo>
                <a:lnTo>
                  <a:pt x="246275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4" name="object 64"/>
          <p:cNvSpPr/>
          <p:nvPr/>
        </p:nvSpPr>
        <p:spPr>
          <a:xfrm>
            <a:off x="923145" y="3055406"/>
            <a:ext cx="298810" cy="375823"/>
          </a:xfrm>
          <a:custGeom>
            <a:avLst/>
            <a:gdLst/>
            <a:ahLst/>
            <a:cxnLst/>
            <a:rect l="l" t="t" r="r" b="b"/>
            <a:pathLst>
              <a:path w="492760" h="619760">
                <a:moveTo>
                  <a:pt x="325120" y="350146"/>
                </a:moveTo>
                <a:lnTo>
                  <a:pt x="167429" y="350146"/>
                </a:lnTo>
                <a:lnTo>
                  <a:pt x="167429" y="619457"/>
                </a:lnTo>
                <a:lnTo>
                  <a:pt x="325120" y="619457"/>
                </a:lnTo>
                <a:lnTo>
                  <a:pt x="325120" y="350146"/>
                </a:lnTo>
                <a:close/>
              </a:path>
              <a:path w="492760" h="619760">
                <a:moveTo>
                  <a:pt x="246275" y="0"/>
                </a:moveTo>
                <a:lnTo>
                  <a:pt x="0" y="350146"/>
                </a:lnTo>
                <a:lnTo>
                  <a:pt x="492550" y="350146"/>
                </a:lnTo>
                <a:lnTo>
                  <a:pt x="246275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5" name="object 65"/>
          <p:cNvSpPr/>
          <p:nvPr/>
        </p:nvSpPr>
        <p:spPr>
          <a:xfrm>
            <a:off x="1544893" y="3055406"/>
            <a:ext cx="299580" cy="375823"/>
          </a:xfrm>
          <a:custGeom>
            <a:avLst/>
            <a:gdLst/>
            <a:ahLst/>
            <a:cxnLst/>
            <a:rect l="l" t="t" r="r" b="b"/>
            <a:pathLst>
              <a:path w="494030" h="619760">
                <a:moveTo>
                  <a:pt x="325958" y="351088"/>
                </a:moveTo>
                <a:lnTo>
                  <a:pt x="167848" y="351088"/>
                </a:lnTo>
                <a:lnTo>
                  <a:pt x="167848" y="619457"/>
                </a:lnTo>
                <a:lnTo>
                  <a:pt x="325958" y="619457"/>
                </a:lnTo>
                <a:lnTo>
                  <a:pt x="325958" y="351088"/>
                </a:lnTo>
                <a:close/>
              </a:path>
              <a:path w="494030" h="619760">
                <a:moveTo>
                  <a:pt x="246903" y="0"/>
                </a:moveTo>
                <a:lnTo>
                  <a:pt x="0" y="351088"/>
                </a:lnTo>
                <a:lnTo>
                  <a:pt x="493806" y="351088"/>
                </a:lnTo>
                <a:lnTo>
                  <a:pt x="246903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6" name="object 66"/>
          <p:cNvSpPr/>
          <p:nvPr/>
        </p:nvSpPr>
        <p:spPr>
          <a:xfrm>
            <a:off x="3196031" y="1428650"/>
            <a:ext cx="298810" cy="375823"/>
          </a:xfrm>
          <a:custGeom>
            <a:avLst/>
            <a:gdLst/>
            <a:ahLst/>
            <a:cxnLst/>
            <a:rect l="l" t="t" r="r" b="b"/>
            <a:pathLst>
              <a:path w="492760" h="619760">
                <a:moveTo>
                  <a:pt x="325120" y="350146"/>
                </a:moveTo>
                <a:lnTo>
                  <a:pt x="167429" y="350146"/>
                </a:lnTo>
                <a:lnTo>
                  <a:pt x="167429" y="619457"/>
                </a:lnTo>
                <a:lnTo>
                  <a:pt x="325120" y="619457"/>
                </a:lnTo>
                <a:lnTo>
                  <a:pt x="325120" y="350146"/>
                </a:lnTo>
                <a:close/>
              </a:path>
              <a:path w="492760" h="619760">
                <a:moveTo>
                  <a:pt x="246275" y="0"/>
                </a:moveTo>
                <a:lnTo>
                  <a:pt x="0" y="350146"/>
                </a:lnTo>
                <a:lnTo>
                  <a:pt x="492550" y="350146"/>
                </a:lnTo>
                <a:lnTo>
                  <a:pt x="246275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7830997" y="1247734"/>
            <a:ext cx="3494846" cy="368562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7701">
              <a:lnSpc>
                <a:spcPct val="100000"/>
              </a:lnSpc>
              <a:tabLst>
                <a:tab pos="678098" algn="l"/>
                <a:tab pos="2121318" algn="l"/>
              </a:tabLst>
            </a:pPr>
            <a:r>
              <a:rPr sz="2395" dirty="0">
                <a:solidFill>
                  <a:srgbClr val="2D3C48"/>
                </a:solidFill>
              </a:rPr>
              <a:t>1.4</a:t>
            </a:r>
            <a:r>
              <a:rPr sz="2395" spc="9" dirty="0">
                <a:solidFill>
                  <a:srgbClr val="2D3C48"/>
                </a:solidFill>
              </a:rPr>
              <a:t> </a:t>
            </a:r>
            <a:r>
              <a:rPr sz="1774" spc="9" baseline="11396" dirty="0">
                <a:solidFill>
                  <a:srgbClr val="2D3C48"/>
                </a:solidFill>
              </a:rPr>
              <a:t>x</a:t>
            </a:r>
            <a:r>
              <a:rPr sz="1774" baseline="11396" dirty="0">
                <a:solidFill>
                  <a:srgbClr val="2D3C48"/>
                </a:solidFill>
              </a:rPr>
              <a:t>	</a:t>
            </a:r>
            <a:r>
              <a:rPr sz="2395" dirty="0">
                <a:solidFill>
                  <a:srgbClr val="2D3C48"/>
                </a:solidFill>
              </a:rPr>
              <a:t>0.3</a:t>
            </a:r>
            <a:r>
              <a:rPr sz="2395" spc="9" dirty="0">
                <a:solidFill>
                  <a:srgbClr val="2D3C48"/>
                </a:solidFill>
              </a:rPr>
              <a:t> </a:t>
            </a:r>
            <a:r>
              <a:rPr sz="2395" dirty="0">
                <a:solidFill>
                  <a:srgbClr val="2D3C48"/>
                </a:solidFill>
              </a:rPr>
              <a:t>+ 2.5</a:t>
            </a:r>
            <a:r>
              <a:rPr sz="2395" spc="15" dirty="0">
                <a:solidFill>
                  <a:srgbClr val="2D3C48"/>
                </a:solidFill>
              </a:rPr>
              <a:t> </a:t>
            </a:r>
            <a:r>
              <a:rPr sz="1774" spc="9" baseline="11396" dirty="0">
                <a:solidFill>
                  <a:srgbClr val="2D3C48"/>
                </a:solidFill>
              </a:rPr>
              <a:t>x</a:t>
            </a:r>
            <a:r>
              <a:rPr sz="1774" baseline="11396" dirty="0">
                <a:solidFill>
                  <a:srgbClr val="2D3C48"/>
                </a:solidFill>
              </a:rPr>
              <a:t>	</a:t>
            </a:r>
            <a:r>
              <a:rPr sz="2395" dirty="0">
                <a:solidFill>
                  <a:srgbClr val="2D3C48"/>
                </a:solidFill>
              </a:rPr>
              <a:t>0.6</a:t>
            </a:r>
            <a:r>
              <a:rPr sz="2395" spc="9" dirty="0">
                <a:solidFill>
                  <a:srgbClr val="2D3C48"/>
                </a:solidFill>
              </a:rPr>
              <a:t> </a:t>
            </a:r>
            <a:r>
              <a:rPr sz="2395" dirty="0">
                <a:solidFill>
                  <a:srgbClr val="2D3C48"/>
                </a:solidFill>
              </a:rPr>
              <a:t>= 1.92</a:t>
            </a:r>
            <a:endParaRPr sz="2395"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2223279" y="673307"/>
          <a:ext cx="4404432" cy="16420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0354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84">
                <a:tc>
                  <a:txBody>
                    <a:bodyPr/>
                    <a:lstStyle/>
                    <a:p>
                      <a:pPr marL="355600">
                        <a:lnSpc>
                          <a:spcPct val="100000"/>
                        </a:lnSpc>
                      </a:pPr>
                      <a:r>
                        <a:rPr sz="2000" b="1" spc="-1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F1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3.1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2.5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820">
                <a:tc>
                  <a:txBody>
                    <a:bodyPr/>
                    <a:lstStyle/>
                    <a:p>
                      <a:pPr marL="35560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F2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2.5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4.4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0" name="object 60"/>
          <p:cNvGraphicFramePr>
            <a:graphicFrameLocks noGrp="1"/>
          </p:cNvGraphicFramePr>
          <p:nvPr/>
        </p:nvGraphicFramePr>
        <p:xfrm>
          <a:off x="7614686" y="2451944"/>
          <a:ext cx="4410780" cy="3765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5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4008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980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D28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87CC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6CBB1B27-C135-4834-A8E9-F8C1ED5F44B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57</a:t>
            </a:fld>
            <a:endParaRPr lang="en-AU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6962" y="2458293"/>
            <a:ext cx="621109" cy="732778"/>
          </a:xfrm>
          <a:custGeom>
            <a:avLst/>
            <a:gdLst/>
            <a:ahLst/>
            <a:cxnLst/>
            <a:rect l="l" t="t" r="r" b="b"/>
            <a:pathLst>
              <a:path w="1024255" h="1208404">
                <a:moveTo>
                  <a:pt x="0" y="1208340"/>
                </a:moveTo>
                <a:lnTo>
                  <a:pt x="1023874" y="1208340"/>
                </a:lnTo>
                <a:lnTo>
                  <a:pt x="1023874" y="0"/>
                </a:lnTo>
                <a:lnTo>
                  <a:pt x="0" y="0"/>
                </a:lnTo>
                <a:lnTo>
                  <a:pt x="0" y="1208340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" name="object 4"/>
          <p:cNvSpPr/>
          <p:nvPr/>
        </p:nvSpPr>
        <p:spPr>
          <a:xfrm>
            <a:off x="757866" y="2458293"/>
            <a:ext cx="621109" cy="732778"/>
          </a:xfrm>
          <a:custGeom>
            <a:avLst/>
            <a:gdLst/>
            <a:ahLst/>
            <a:cxnLst/>
            <a:rect l="l" t="t" r="r" b="b"/>
            <a:pathLst>
              <a:path w="1024255" h="1208404">
                <a:moveTo>
                  <a:pt x="0" y="1208340"/>
                </a:moveTo>
                <a:lnTo>
                  <a:pt x="1023874" y="1208340"/>
                </a:lnTo>
                <a:lnTo>
                  <a:pt x="1023874" y="0"/>
                </a:lnTo>
                <a:lnTo>
                  <a:pt x="0" y="0"/>
                </a:lnTo>
                <a:lnTo>
                  <a:pt x="0" y="1208340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" name="object 5"/>
          <p:cNvSpPr/>
          <p:nvPr/>
        </p:nvSpPr>
        <p:spPr>
          <a:xfrm>
            <a:off x="1378726" y="2458293"/>
            <a:ext cx="621109" cy="732778"/>
          </a:xfrm>
          <a:custGeom>
            <a:avLst/>
            <a:gdLst/>
            <a:ahLst/>
            <a:cxnLst/>
            <a:rect l="l" t="t" r="r" b="b"/>
            <a:pathLst>
              <a:path w="1024254" h="1208404">
                <a:moveTo>
                  <a:pt x="0" y="1208340"/>
                </a:moveTo>
                <a:lnTo>
                  <a:pt x="1023874" y="1208340"/>
                </a:lnTo>
                <a:lnTo>
                  <a:pt x="1023874" y="0"/>
                </a:lnTo>
                <a:lnTo>
                  <a:pt x="0" y="0"/>
                </a:lnTo>
                <a:lnTo>
                  <a:pt x="0" y="1208340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" name="object 6"/>
          <p:cNvSpPr/>
          <p:nvPr/>
        </p:nvSpPr>
        <p:spPr>
          <a:xfrm>
            <a:off x="136962" y="3191286"/>
            <a:ext cx="620986" cy="29304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7" name="object 7"/>
          <p:cNvSpPr/>
          <p:nvPr/>
        </p:nvSpPr>
        <p:spPr>
          <a:xfrm>
            <a:off x="757866" y="2455119"/>
            <a:ext cx="0" cy="3670435"/>
          </a:xfrm>
          <a:custGeom>
            <a:avLst/>
            <a:gdLst/>
            <a:ahLst/>
            <a:cxnLst/>
            <a:rect l="l" t="t" r="r" b="b"/>
            <a:pathLst>
              <a:path h="6052820">
                <a:moveTo>
                  <a:pt x="0" y="0"/>
                </a:moveTo>
                <a:lnTo>
                  <a:pt x="0" y="6052276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8" name="object 8"/>
          <p:cNvSpPr/>
          <p:nvPr/>
        </p:nvSpPr>
        <p:spPr>
          <a:xfrm>
            <a:off x="1378726" y="2455119"/>
            <a:ext cx="0" cy="736243"/>
          </a:xfrm>
          <a:custGeom>
            <a:avLst/>
            <a:gdLst/>
            <a:ahLst/>
            <a:cxnLst/>
            <a:rect l="l" t="t" r="r" b="b"/>
            <a:pathLst>
              <a:path h="1214120">
                <a:moveTo>
                  <a:pt x="0" y="0"/>
                </a:moveTo>
                <a:lnTo>
                  <a:pt x="0" y="1213575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9" name="object 9"/>
          <p:cNvSpPr/>
          <p:nvPr/>
        </p:nvSpPr>
        <p:spPr>
          <a:xfrm>
            <a:off x="1378726" y="3191032"/>
            <a:ext cx="0" cy="2934192"/>
          </a:xfrm>
          <a:custGeom>
            <a:avLst/>
            <a:gdLst/>
            <a:ahLst/>
            <a:cxnLst/>
            <a:rect l="l" t="t" r="r" b="b"/>
            <a:pathLst>
              <a:path h="4838700">
                <a:moveTo>
                  <a:pt x="0" y="0"/>
                </a:moveTo>
                <a:lnTo>
                  <a:pt x="0" y="483870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0" name="object 10"/>
          <p:cNvSpPr/>
          <p:nvPr/>
        </p:nvSpPr>
        <p:spPr>
          <a:xfrm>
            <a:off x="133788" y="3191032"/>
            <a:ext cx="1869103" cy="0"/>
          </a:xfrm>
          <a:custGeom>
            <a:avLst/>
            <a:gdLst/>
            <a:ahLst/>
            <a:cxnLst/>
            <a:rect l="l" t="t" r="r" b="b"/>
            <a:pathLst>
              <a:path w="3082290">
                <a:moveTo>
                  <a:pt x="0" y="0"/>
                </a:moveTo>
                <a:lnTo>
                  <a:pt x="3082073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1" name="object 11"/>
          <p:cNvSpPr/>
          <p:nvPr/>
        </p:nvSpPr>
        <p:spPr>
          <a:xfrm>
            <a:off x="133788" y="3923770"/>
            <a:ext cx="624190" cy="0"/>
          </a:xfrm>
          <a:custGeom>
            <a:avLst/>
            <a:gdLst/>
            <a:ahLst/>
            <a:cxnLst/>
            <a:rect l="l" t="t" r="r" b="b"/>
            <a:pathLst>
              <a:path w="1029335">
                <a:moveTo>
                  <a:pt x="0" y="0"/>
                </a:moveTo>
                <a:lnTo>
                  <a:pt x="1029151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2" name="object 12"/>
          <p:cNvSpPr/>
          <p:nvPr/>
        </p:nvSpPr>
        <p:spPr>
          <a:xfrm>
            <a:off x="757866" y="3923770"/>
            <a:ext cx="1244914" cy="0"/>
          </a:xfrm>
          <a:custGeom>
            <a:avLst/>
            <a:gdLst/>
            <a:ahLst/>
            <a:cxnLst/>
            <a:rect l="l" t="t" r="r" b="b"/>
            <a:pathLst>
              <a:path w="2052954">
                <a:moveTo>
                  <a:pt x="0" y="0"/>
                </a:moveTo>
                <a:lnTo>
                  <a:pt x="2052921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3" name="object 13"/>
          <p:cNvSpPr/>
          <p:nvPr/>
        </p:nvSpPr>
        <p:spPr>
          <a:xfrm>
            <a:off x="133788" y="4656509"/>
            <a:ext cx="624190" cy="0"/>
          </a:xfrm>
          <a:custGeom>
            <a:avLst/>
            <a:gdLst/>
            <a:ahLst/>
            <a:cxnLst/>
            <a:rect l="l" t="t" r="r" b="b"/>
            <a:pathLst>
              <a:path w="1029335">
                <a:moveTo>
                  <a:pt x="0" y="0"/>
                </a:moveTo>
                <a:lnTo>
                  <a:pt x="1029151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4" name="object 14"/>
          <p:cNvSpPr/>
          <p:nvPr/>
        </p:nvSpPr>
        <p:spPr>
          <a:xfrm>
            <a:off x="757866" y="4656509"/>
            <a:ext cx="1244914" cy="0"/>
          </a:xfrm>
          <a:custGeom>
            <a:avLst/>
            <a:gdLst/>
            <a:ahLst/>
            <a:cxnLst/>
            <a:rect l="l" t="t" r="r" b="b"/>
            <a:pathLst>
              <a:path w="2052954">
                <a:moveTo>
                  <a:pt x="0" y="0"/>
                </a:moveTo>
                <a:lnTo>
                  <a:pt x="2052921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5" name="object 15"/>
          <p:cNvSpPr/>
          <p:nvPr/>
        </p:nvSpPr>
        <p:spPr>
          <a:xfrm>
            <a:off x="133788" y="5389311"/>
            <a:ext cx="624190" cy="0"/>
          </a:xfrm>
          <a:custGeom>
            <a:avLst/>
            <a:gdLst/>
            <a:ahLst/>
            <a:cxnLst/>
            <a:rect l="l" t="t" r="r" b="b"/>
            <a:pathLst>
              <a:path w="1029335">
                <a:moveTo>
                  <a:pt x="0" y="0"/>
                </a:moveTo>
                <a:lnTo>
                  <a:pt x="1029151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6" name="object 16"/>
          <p:cNvSpPr/>
          <p:nvPr/>
        </p:nvSpPr>
        <p:spPr>
          <a:xfrm>
            <a:off x="757866" y="5389311"/>
            <a:ext cx="1244914" cy="0"/>
          </a:xfrm>
          <a:custGeom>
            <a:avLst/>
            <a:gdLst/>
            <a:ahLst/>
            <a:cxnLst/>
            <a:rect l="l" t="t" r="r" b="b"/>
            <a:pathLst>
              <a:path w="2052954">
                <a:moveTo>
                  <a:pt x="0" y="0"/>
                </a:moveTo>
                <a:lnTo>
                  <a:pt x="2052921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7" name="object 17"/>
          <p:cNvSpPr/>
          <p:nvPr/>
        </p:nvSpPr>
        <p:spPr>
          <a:xfrm>
            <a:off x="136962" y="2455119"/>
            <a:ext cx="0" cy="3670435"/>
          </a:xfrm>
          <a:custGeom>
            <a:avLst/>
            <a:gdLst/>
            <a:ahLst/>
            <a:cxnLst/>
            <a:rect l="l" t="t" r="r" b="b"/>
            <a:pathLst>
              <a:path h="6052820">
                <a:moveTo>
                  <a:pt x="0" y="0"/>
                </a:moveTo>
                <a:lnTo>
                  <a:pt x="0" y="6052276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8" name="object 18"/>
          <p:cNvSpPr/>
          <p:nvPr/>
        </p:nvSpPr>
        <p:spPr>
          <a:xfrm>
            <a:off x="1999585" y="2455119"/>
            <a:ext cx="0" cy="3670435"/>
          </a:xfrm>
          <a:custGeom>
            <a:avLst/>
            <a:gdLst/>
            <a:ahLst/>
            <a:cxnLst/>
            <a:rect l="l" t="t" r="r" b="b"/>
            <a:pathLst>
              <a:path h="6052820">
                <a:moveTo>
                  <a:pt x="0" y="0"/>
                </a:moveTo>
                <a:lnTo>
                  <a:pt x="0" y="6052276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9" name="object 19"/>
          <p:cNvSpPr/>
          <p:nvPr/>
        </p:nvSpPr>
        <p:spPr>
          <a:xfrm>
            <a:off x="133788" y="2458293"/>
            <a:ext cx="1869103" cy="0"/>
          </a:xfrm>
          <a:custGeom>
            <a:avLst/>
            <a:gdLst/>
            <a:ahLst/>
            <a:cxnLst/>
            <a:rect l="l" t="t" r="r" b="b"/>
            <a:pathLst>
              <a:path w="3082290">
                <a:moveTo>
                  <a:pt x="0" y="0"/>
                </a:moveTo>
                <a:lnTo>
                  <a:pt x="3082073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0" name="object 20"/>
          <p:cNvSpPr/>
          <p:nvPr/>
        </p:nvSpPr>
        <p:spPr>
          <a:xfrm>
            <a:off x="133788" y="6122049"/>
            <a:ext cx="1869103" cy="0"/>
          </a:xfrm>
          <a:custGeom>
            <a:avLst/>
            <a:gdLst/>
            <a:ahLst/>
            <a:cxnLst/>
            <a:rect l="l" t="t" r="r" b="b"/>
            <a:pathLst>
              <a:path w="3082290">
                <a:moveTo>
                  <a:pt x="0" y="0"/>
                </a:moveTo>
                <a:lnTo>
                  <a:pt x="3082073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1" name="object 21"/>
          <p:cNvSpPr txBox="1"/>
          <p:nvPr/>
        </p:nvSpPr>
        <p:spPr>
          <a:xfrm>
            <a:off x="912396" y="2706161"/>
            <a:ext cx="931856" cy="307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tabLst>
                <a:tab pos="628424" algn="l"/>
              </a:tabLst>
            </a:pPr>
            <a:r>
              <a:rPr sz="2001" b="1" spc="-6" dirty="0">
                <a:solidFill>
                  <a:srgbClr val="2C3C49"/>
                </a:solidFill>
              </a:rPr>
              <a:t>F</a:t>
            </a:r>
            <a:r>
              <a:rPr sz="2001" b="1" spc="-3" dirty="0">
                <a:solidFill>
                  <a:srgbClr val="2C3C49"/>
                </a:solidFill>
              </a:rPr>
              <a:t>1</a:t>
            </a:r>
            <a:r>
              <a:rPr sz="2001" b="1" dirty="0">
                <a:solidFill>
                  <a:srgbClr val="2C3C49"/>
                </a:solidFill>
              </a:rPr>
              <a:t>	</a:t>
            </a:r>
            <a:r>
              <a:rPr sz="2001" b="1" spc="-6" dirty="0">
                <a:solidFill>
                  <a:srgbClr val="2C3C49"/>
                </a:solidFill>
              </a:rPr>
              <a:t>F2</a:t>
            </a:r>
            <a:endParaRPr sz="2001"/>
          </a:p>
        </p:txBody>
      </p:sp>
      <p:sp>
        <p:nvSpPr>
          <p:cNvPr id="22" name="object 22"/>
          <p:cNvSpPr txBox="1"/>
          <p:nvPr/>
        </p:nvSpPr>
        <p:spPr>
          <a:xfrm>
            <a:off x="884204" y="3439026"/>
            <a:ext cx="989230" cy="307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tabLst>
                <a:tab pos="628424" algn="l"/>
              </a:tabLst>
            </a:pPr>
            <a:r>
              <a:rPr sz="2001" spc="-3" dirty="0">
                <a:solidFill>
                  <a:srgbClr val="2D3C48"/>
                </a:solidFill>
              </a:rPr>
              <a:t>0.3	0.6</a:t>
            </a:r>
            <a:endParaRPr sz="2001"/>
          </a:p>
        </p:txBody>
      </p:sp>
      <p:sp>
        <p:nvSpPr>
          <p:cNvPr id="23" name="object 23"/>
          <p:cNvSpPr txBox="1"/>
          <p:nvPr/>
        </p:nvSpPr>
        <p:spPr>
          <a:xfrm>
            <a:off x="884204" y="4171828"/>
            <a:ext cx="989230" cy="1819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tabLst>
                <a:tab pos="628424" algn="l"/>
              </a:tabLst>
            </a:pPr>
            <a:r>
              <a:rPr sz="2001" spc="-3" dirty="0">
                <a:solidFill>
                  <a:srgbClr val="2D3C48"/>
                </a:solidFill>
              </a:rPr>
              <a:t>0.3	0.4</a:t>
            </a:r>
            <a:endParaRPr sz="2001"/>
          </a:p>
          <a:p>
            <a:pPr>
              <a:spcBef>
                <a:spcPts val="22"/>
              </a:spcBef>
            </a:pPr>
            <a:endParaRPr sz="2911">
              <a:latin typeface="Times New Roman"/>
              <a:cs typeface="Times New Roman"/>
            </a:endParaRPr>
          </a:p>
          <a:p>
            <a:pPr marL="7701">
              <a:tabLst>
                <a:tab pos="628424" algn="l"/>
              </a:tabLst>
            </a:pPr>
            <a:r>
              <a:rPr sz="2001" spc="-3" dirty="0">
                <a:solidFill>
                  <a:srgbClr val="2D3C48"/>
                </a:solidFill>
              </a:rPr>
              <a:t>0.7	0.8</a:t>
            </a:r>
            <a:endParaRPr sz="2001"/>
          </a:p>
          <a:p>
            <a:pPr>
              <a:spcBef>
                <a:spcPts val="22"/>
              </a:spcBef>
            </a:pPr>
            <a:endParaRPr sz="2911">
              <a:latin typeface="Times New Roman"/>
              <a:cs typeface="Times New Roman"/>
            </a:endParaRPr>
          </a:p>
          <a:p>
            <a:pPr marL="7701">
              <a:tabLst>
                <a:tab pos="628424" algn="l"/>
              </a:tabLst>
            </a:pPr>
            <a:r>
              <a:rPr sz="2001" spc="-3" dirty="0">
                <a:solidFill>
                  <a:srgbClr val="2D3C48"/>
                </a:solidFill>
              </a:rPr>
              <a:t>0.4	0.5</a:t>
            </a:r>
            <a:endParaRPr sz="2001"/>
          </a:p>
        </p:txBody>
      </p:sp>
      <p:sp>
        <p:nvSpPr>
          <p:cNvPr id="24" name="object 24"/>
          <p:cNvSpPr/>
          <p:nvPr/>
        </p:nvSpPr>
        <p:spPr>
          <a:xfrm>
            <a:off x="2223280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5" name="object 25"/>
          <p:cNvSpPr/>
          <p:nvPr/>
        </p:nvSpPr>
        <p:spPr>
          <a:xfrm>
            <a:off x="2958367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6" name="object 26"/>
          <p:cNvSpPr/>
          <p:nvPr/>
        </p:nvSpPr>
        <p:spPr>
          <a:xfrm>
            <a:off x="3693519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7" name="object 27"/>
          <p:cNvSpPr/>
          <p:nvPr/>
        </p:nvSpPr>
        <p:spPr>
          <a:xfrm>
            <a:off x="4428671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8" name="object 28"/>
          <p:cNvSpPr/>
          <p:nvPr/>
        </p:nvSpPr>
        <p:spPr>
          <a:xfrm>
            <a:off x="5163758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9" name="object 29"/>
          <p:cNvSpPr/>
          <p:nvPr/>
        </p:nvSpPr>
        <p:spPr>
          <a:xfrm>
            <a:off x="5898910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0" name="object 30"/>
          <p:cNvSpPr/>
          <p:nvPr/>
        </p:nvSpPr>
        <p:spPr>
          <a:xfrm>
            <a:off x="2223280" y="3188873"/>
            <a:ext cx="735278" cy="29365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1" name="object 31"/>
          <p:cNvSpPr/>
          <p:nvPr/>
        </p:nvSpPr>
        <p:spPr>
          <a:xfrm>
            <a:off x="2958367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2" name="object 32"/>
          <p:cNvSpPr/>
          <p:nvPr/>
        </p:nvSpPr>
        <p:spPr>
          <a:xfrm>
            <a:off x="3693518" y="2451944"/>
            <a:ext cx="0" cy="737399"/>
          </a:xfrm>
          <a:custGeom>
            <a:avLst/>
            <a:gdLst/>
            <a:ahLst/>
            <a:cxnLst/>
            <a:rect l="l" t="t" r="r" b="b"/>
            <a:pathLst>
              <a:path h="1216025">
                <a:moveTo>
                  <a:pt x="0" y="0"/>
                </a:moveTo>
                <a:lnTo>
                  <a:pt x="0" y="1215669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3" name="object 33"/>
          <p:cNvSpPr/>
          <p:nvPr/>
        </p:nvSpPr>
        <p:spPr>
          <a:xfrm>
            <a:off x="3693518" y="3189127"/>
            <a:ext cx="0" cy="2939583"/>
          </a:xfrm>
          <a:custGeom>
            <a:avLst/>
            <a:gdLst/>
            <a:ahLst/>
            <a:cxnLst/>
            <a:rect l="l" t="t" r="r" b="b"/>
            <a:pathLst>
              <a:path h="4847590">
                <a:moveTo>
                  <a:pt x="0" y="0"/>
                </a:moveTo>
                <a:lnTo>
                  <a:pt x="0" y="4847077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4" name="object 34"/>
          <p:cNvSpPr/>
          <p:nvPr/>
        </p:nvSpPr>
        <p:spPr>
          <a:xfrm>
            <a:off x="4428670" y="2451944"/>
            <a:ext cx="0" cy="737399"/>
          </a:xfrm>
          <a:custGeom>
            <a:avLst/>
            <a:gdLst/>
            <a:ahLst/>
            <a:cxnLst/>
            <a:rect l="l" t="t" r="r" b="b"/>
            <a:pathLst>
              <a:path h="1216025">
                <a:moveTo>
                  <a:pt x="0" y="0"/>
                </a:moveTo>
                <a:lnTo>
                  <a:pt x="0" y="1215669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5" name="object 35"/>
          <p:cNvSpPr/>
          <p:nvPr/>
        </p:nvSpPr>
        <p:spPr>
          <a:xfrm>
            <a:off x="4428670" y="3189127"/>
            <a:ext cx="0" cy="2939583"/>
          </a:xfrm>
          <a:custGeom>
            <a:avLst/>
            <a:gdLst/>
            <a:ahLst/>
            <a:cxnLst/>
            <a:rect l="l" t="t" r="r" b="b"/>
            <a:pathLst>
              <a:path h="4847590">
                <a:moveTo>
                  <a:pt x="0" y="0"/>
                </a:moveTo>
                <a:lnTo>
                  <a:pt x="0" y="4847077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6" name="object 36"/>
          <p:cNvSpPr/>
          <p:nvPr/>
        </p:nvSpPr>
        <p:spPr>
          <a:xfrm>
            <a:off x="5163758" y="2451944"/>
            <a:ext cx="0" cy="737399"/>
          </a:xfrm>
          <a:custGeom>
            <a:avLst/>
            <a:gdLst/>
            <a:ahLst/>
            <a:cxnLst/>
            <a:rect l="l" t="t" r="r" b="b"/>
            <a:pathLst>
              <a:path h="1216025">
                <a:moveTo>
                  <a:pt x="0" y="0"/>
                </a:moveTo>
                <a:lnTo>
                  <a:pt x="0" y="1215669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7" name="object 37"/>
          <p:cNvSpPr/>
          <p:nvPr/>
        </p:nvSpPr>
        <p:spPr>
          <a:xfrm>
            <a:off x="5163758" y="3189127"/>
            <a:ext cx="0" cy="2939583"/>
          </a:xfrm>
          <a:custGeom>
            <a:avLst/>
            <a:gdLst/>
            <a:ahLst/>
            <a:cxnLst/>
            <a:rect l="l" t="t" r="r" b="b"/>
            <a:pathLst>
              <a:path h="4847590">
                <a:moveTo>
                  <a:pt x="0" y="0"/>
                </a:moveTo>
                <a:lnTo>
                  <a:pt x="0" y="4847077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8" name="object 38"/>
          <p:cNvSpPr/>
          <p:nvPr/>
        </p:nvSpPr>
        <p:spPr>
          <a:xfrm>
            <a:off x="5898909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9" name="object 39"/>
          <p:cNvSpPr/>
          <p:nvPr/>
        </p:nvSpPr>
        <p:spPr>
          <a:xfrm>
            <a:off x="2220105" y="3189127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0" name="object 40"/>
          <p:cNvSpPr/>
          <p:nvPr/>
        </p:nvSpPr>
        <p:spPr>
          <a:xfrm>
            <a:off x="2220105" y="3923135"/>
            <a:ext cx="738554" cy="0"/>
          </a:xfrm>
          <a:custGeom>
            <a:avLst/>
            <a:gdLst/>
            <a:ahLst/>
            <a:cxnLst/>
            <a:rect l="l" t="t" r="r" b="b"/>
            <a:pathLst>
              <a:path w="1217929">
                <a:moveTo>
                  <a:pt x="0" y="0"/>
                </a:moveTo>
                <a:lnTo>
                  <a:pt x="1217449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1" name="object 41"/>
          <p:cNvSpPr/>
          <p:nvPr/>
        </p:nvSpPr>
        <p:spPr>
          <a:xfrm>
            <a:off x="2958367" y="3923135"/>
            <a:ext cx="3678907" cy="0"/>
          </a:xfrm>
          <a:custGeom>
            <a:avLst/>
            <a:gdLst/>
            <a:ahLst/>
            <a:cxnLst/>
            <a:rect l="l" t="t" r="r" b="b"/>
            <a:pathLst>
              <a:path w="6066790">
                <a:moveTo>
                  <a:pt x="0" y="0"/>
                </a:moveTo>
                <a:lnTo>
                  <a:pt x="6066726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2" name="object 42"/>
          <p:cNvSpPr/>
          <p:nvPr/>
        </p:nvSpPr>
        <p:spPr>
          <a:xfrm>
            <a:off x="2220105" y="4657144"/>
            <a:ext cx="738554" cy="0"/>
          </a:xfrm>
          <a:custGeom>
            <a:avLst/>
            <a:gdLst/>
            <a:ahLst/>
            <a:cxnLst/>
            <a:rect l="l" t="t" r="r" b="b"/>
            <a:pathLst>
              <a:path w="1217929">
                <a:moveTo>
                  <a:pt x="0" y="0"/>
                </a:moveTo>
                <a:lnTo>
                  <a:pt x="1217449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3" name="object 43"/>
          <p:cNvSpPr/>
          <p:nvPr/>
        </p:nvSpPr>
        <p:spPr>
          <a:xfrm>
            <a:off x="2958367" y="4657144"/>
            <a:ext cx="3678907" cy="0"/>
          </a:xfrm>
          <a:custGeom>
            <a:avLst/>
            <a:gdLst/>
            <a:ahLst/>
            <a:cxnLst/>
            <a:rect l="l" t="t" r="r" b="b"/>
            <a:pathLst>
              <a:path w="6066790">
                <a:moveTo>
                  <a:pt x="0" y="0"/>
                </a:moveTo>
                <a:lnTo>
                  <a:pt x="6066726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4" name="object 44"/>
          <p:cNvSpPr/>
          <p:nvPr/>
        </p:nvSpPr>
        <p:spPr>
          <a:xfrm>
            <a:off x="2220105" y="5391216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5" name="object 45"/>
          <p:cNvSpPr/>
          <p:nvPr/>
        </p:nvSpPr>
        <p:spPr>
          <a:xfrm>
            <a:off x="2223279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6" name="object 46"/>
          <p:cNvSpPr/>
          <p:nvPr/>
        </p:nvSpPr>
        <p:spPr>
          <a:xfrm>
            <a:off x="6634061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7" name="object 47"/>
          <p:cNvSpPr/>
          <p:nvPr/>
        </p:nvSpPr>
        <p:spPr>
          <a:xfrm>
            <a:off x="2220105" y="2455118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8" name="object 48"/>
          <p:cNvSpPr/>
          <p:nvPr/>
        </p:nvSpPr>
        <p:spPr>
          <a:xfrm>
            <a:off x="2220105" y="6125225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9" name="object 49"/>
          <p:cNvSpPr txBox="1"/>
          <p:nvPr/>
        </p:nvSpPr>
        <p:spPr>
          <a:xfrm>
            <a:off x="3164393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M1</a:t>
            </a:r>
            <a:endParaRPr sz="1728"/>
          </a:p>
        </p:txBody>
      </p:sp>
      <p:sp>
        <p:nvSpPr>
          <p:cNvPr id="50" name="object 50"/>
          <p:cNvSpPr txBox="1"/>
          <p:nvPr/>
        </p:nvSpPr>
        <p:spPr>
          <a:xfrm>
            <a:off x="3899544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M2</a:t>
            </a:r>
            <a:endParaRPr sz="1728"/>
          </a:p>
        </p:txBody>
      </p:sp>
      <p:sp>
        <p:nvSpPr>
          <p:cNvPr id="51" name="object 51"/>
          <p:cNvSpPr txBox="1"/>
          <p:nvPr/>
        </p:nvSpPr>
        <p:spPr>
          <a:xfrm>
            <a:off x="4634632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M3</a:t>
            </a:r>
            <a:endParaRPr sz="1728"/>
          </a:p>
        </p:txBody>
      </p:sp>
      <p:sp>
        <p:nvSpPr>
          <p:cNvPr id="52" name="object 52"/>
          <p:cNvSpPr txBox="1"/>
          <p:nvPr/>
        </p:nvSpPr>
        <p:spPr>
          <a:xfrm>
            <a:off x="5369910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M4</a:t>
            </a:r>
            <a:endParaRPr sz="1728"/>
          </a:p>
        </p:txBody>
      </p:sp>
      <p:sp>
        <p:nvSpPr>
          <p:cNvPr id="53" name="object 53"/>
          <p:cNvSpPr txBox="1"/>
          <p:nvPr/>
        </p:nvSpPr>
        <p:spPr>
          <a:xfrm>
            <a:off x="6105062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M5</a:t>
            </a:r>
            <a:endParaRPr sz="1728"/>
          </a:p>
        </p:txBody>
      </p:sp>
      <p:sp>
        <p:nvSpPr>
          <p:cNvPr id="54" name="object 54"/>
          <p:cNvSpPr txBox="1"/>
          <p:nvPr/>
        </p:nvSpPr>
        <p:spPr>
          <a:xfrm>
            <a:off x="3071118" y="3437820"/>
            <a:ext cx="509440" cy="307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2001" b="1" spc="-3" dirty="0">
                <a:solidFill>
                  <a:srgbClr val="2C3C49"/>
                </a:solidFill>
              </a:rPr>
              <a:t>1.92</a:t>
            </a:r>
            <a:endParaRPr sz="2001"/>
          </a:p>
        </p:txBody>
      </p:sp>
      <p:sp>
        <p:nvSpPr>
          <p:cNvPr id="55" name="object 55"/>
          <p:cNvSpPr txBox="1"/>
          <p:nvPr/>
        </p:nvSpPr>
        <p:spPr>
          <a:xfrm>
            <a:off x="3806269" y="3437820"/>
            <a:ext cx="509440" cy="307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2001" b="1" spc="-3" dirty="0">
                <a:solidFill>
                  <a:srgbClr val="2C3C49"/>
                </a:solidFill>
              </a:rPr>
              <a:t>1.83</a:t>
            </a:r>
            <a:endParaRPr sz="2001"/>
          </a:p>
        </p:txBody>
      </p:sp>
      <p:sp>
        <p:nvSpPr>
          <p:cNvPr id="56" name="object 56"/>
          <p:cNvSpPr/>
          <p:nvPr/>
        </p:nvSpPr>
        <p:spPr>
          <a:xfrm>
            <a:off x="7617861" y="3188873"/>
            <a:ext cx="735278" cy="7345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7" name="object 57"/>
          <p:cNvSpPr/>
          <p:nvPr/>
        </p:nvSpPr>
        <p:spPr>
          <a:xfrm>
            <a:off x="7617861" y="3923390"/>
            <a:ext cx="735278" cy="7337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8" name="object 58"/>
          <p:cNvSpPr/>
          <p:nvPr/>
        </p:nvSpPr>
        <p:spPr>
          <a:xfrm>
            <a:off x="7617861" y="4657144"/>
            <a:ext cx="735278" cy="7337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9" name="object 59"/>
          <p:cNvSpPr/>
          <p:nvPr/>
        </p:nvSpPr>
        <p:spPr>
          <a:xfrm>
            <a:off x="7617861" y="5390899"/>
            <a:ext cx="735278" cy="7345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1" name="object 61"/>
          <p:cNvSpPr/>
          <p:nvPr/>
        </p:nvSpPr>
        <p:spPr>
          <a:xfrm>
            <a:off x="6776419" y="4102320"/>
            <a:ext cx="698892" cy="375823"/>
          </a:xfrm>
          <a:custGeom>
            <a:avLst/>
            <a:gdLst/>
            <a:ahLst/>
            <a:cxnLst/>
            <a:rect l="l" t="t" r="r" b="b"/>
            <a:pathLst>
              <a:path w="1152525" h="619759">
                <a:moveTo>
                  <a:pt x="356219" y="0"/>
                </a:moveTo>
                <a:lnTo>
                  <a:pt x="0" y="309728"/>
                </a:lnTo>
                <a:lnTo>
                  <a:pt x="356219" y="619457"/>
                </a:lnTo>
                <a:lnTo>
                  <a:pt x="356219" y="438101"/>
                </a:lnTo>
                <a:lnTo>
                  <a:pt x="1004574" y="438101"/>
                </a:lnTo>
                <a:lnTo>
                  <a:pt x="1152216" y="309728"/>
                </a:lnTo>
                <a:lnTo>
                  <a:pt x="1004574" y="181355"/>
                </a:lnTo>
                <a:lnTo>
                  <a:pt x="356219" y="181355"/>
                </a:lnTo>
                <a:lnTo>
                  <a:pt x="356219" y="0"/>
                </a:lnTo>
                <a:close/>
              </a:path>
              <a:path w="1152525" h="619759">
                <a:moveTo>
                  <a:pt x="1004574" y="438101"/>
                </a:moveTo>
                <a:lnTo>
                  <a:pt x="795996" y="438101"/>
                </a:lnTo>
                <a:lnTo>
                  <a:pt x="795996" y="619457"/>
                </a:lnTo>
                <a:lnTo>
                  <a:pt x="1004574" y="438101"/>
                </a:lnTo>
                <a:close/>
              </a:path>
              <a:path w="1152525" h="619759">
                <a:moveTo>
                  <a:pt x="795996" y="0"/>
                </a:moveTo>
                <a:lnTo>
                  <a:pt x="795996" y="181355"/>
                </a:lnTo>
                <a:lnTo>
                  <a:pt x="1004574" y="181355"/>
                </a:lnTo>
                <a:lnTo>
                  <a:pt x="795996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2" name="object 62"/>
          <p:cNvSpPr/>
          <p:nvPr/>
        </p:nvSpPr>
        <p:spPr>
          <a:xfrm>
            <a:off x="3941215" y="3686297"/>
            <a:ext cx="298810" cy="375053"/>
          </a:xfrm>
          <a:custGeom>
            <a:avLst/>
            <a:gdLst/>
            <a:ahLst/>
            <a:cxnLst/>
            <a:rect l="l" t="t" r="r" b="b"/>
            <a:pathLst>
              <a:path w="492759" h="618490">
                <a:moveTo>
                  <a:pt x="492550" y="268054"/>
                </a:moveTo>
                <a:lnTo>
                  <a:pt x="0" y="268054"/>
                </a:lnTo>
                <a:lnTo>
                  <a:pt x="246275" y="618201"/>
                </a:lnTo>
                <a:lnTo>
                  <a:pt x="492550" y="268054"/>
                </a:lnTo>
                <a:close/>
              </a:path>
              <a:path w="492759" h="618490">
                <a:moveTo>
                  <a:pt x="325120" y="0"/>
                </a:moveTo>
                <a:lnTo>
                  <a:pt x="167429" y="0"/>
                </a:lnTo>
                <a:lnTo>
                  <a:pt x="167429" y="268054"/>
                </a:lnTo>
                <a:lnTo>
                  <a:pt x="325120" y="268054"/>
                </a:lnTo>
                <a:lnTo>
                  <a:pt x="325120" y="0"/>
                </a:lnTo>
                <a:close/>
              </a:path>
            </a:pathLst>
          </a:custGeom>
          <a:solidFill>
            <a:srgbClr val="F85C3B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3" name="object 63"/>
          <p:cNvSpPr/>
          <p:nvPr/>
        </p:nvSpPr>
        <p:spPr>
          <a:xfrm>
            <a:off x="1541846" y="3686297"/>
            <a:ext cx="298810" cy="375053"/>
          </a:xfrm>
          <a:custGeom>
            <a:avLst/>
            <a:gdLst/>
            <a:ahLst/>
            <a:cxnLst/>
            <a:rect l="l" t="t" r="r" b="b"/>
            <a:pathLst>
              <a:path w="492760" h="618490">
                <a:moveTo>
                  <a:pt x="492550" y="268054"/>
                </a:moveTo>
                <a:lnTo>
                  <a:pt x="0" y="268054"/>
                </a:lnTo>
                <a:lnTo>
                  <a:pt x="246275" y="618201"/>
                </a:lnTo>
                <a:lnTo>
                  <a:pt x="492550" y="268054"/>
                </a:lnTo>
                <a:close/>
              </a:path>
              <a:path w="492760" h="618490">
                <a:moveTo>
                  <a:pt x="325120" y="0"/>
                </a:moveTo>
                <a:lnTo>
                  <a:pt x="167429" y="0"/>
                </a:lnTo>
                <a:lnTo>
                  <a:pt x="167429" y="268054"/>
                </a:lnTo>
                <a:lnTo>
                  <a:pt x="325120" y="268054"/>
                </a:lnTo>
                <a:lnTo>
                  <a:pt x="325120" y="0"/>
                </a:lnTo>
                <a:close/>
              </a:path>
            </a:pathLst>
          </a:custGeom>
          <a:solidFill>
            <a:srgbClr val="F85C3B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4" name="object 64"/>
          <p:cNvSpPr/>
          <p:nvPr/>
        </p:nvSpPr>
        <p:spPr>
          <a:xfrm>
            <a:off x="923145" y="3686297"/>
            <a:ext cx="298810" cy="375053"/>
          </a:xfrm>
          <a:custGeom>
            <a:avLst/>
            <a:gdLst/>
            <a:ahLst/>
            <a:cxnLst/>
            <a:rect l="l" t="t" r="r" b="b"/>
            <a:pathLst>
              <a:path w="492760" h="618490">
                <a:moveTo>
                  <a:pt x="492550" y="268054"/>
                </a:moveTo>
                <a:lnTo>
                  <a:pt x="0" y="268054"/>
                </a:lnTo>
                <a:lnTo>
                  <a:pt x="246275" y="618201"/>
                </a:lnTo>
                <a:lnTo>
                  <a:pt x="492550" y="268054"/>
                </a:lnTo>
                <a:close/>
              </a:path>
              <a:path w="492760" h="618490">
                <a:moveTo>
                  <a:pt x="325120" y="0"/>
                </a:moveTo>
                <a:lnTo>
                  <a:pt x="167429" y="0"/>
                </a:lnTo>
                <a:lnTo>
                  <a:pt x="167429" y="268054"/>
                </a:lnTo>
                <a:lnTo>
                  <a:pt x="325120" y="268054"/>
                </a:lnTo>
                <a:lnTo>
                  <a:pt x="325120" y="0"/>
                </a:lnTo>
                <a:close/>
              </a:path>
            </a:pathLst>
          </a:custGeom>
          <a:solidFill>
            <a:srgbClr val="F85C3B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5" name="object 65"/>
          <p:cNvSpPr/>
          <p:nvPr/>
        </p:nvSpPr>
        <p:spPr>
          <a:xfrm>
            <a:off x="3941215" y="2058779"/>
            <a:ext cx="298810" cy="375823"/>
          </a:xfrm>
          <a:custGeom>
            <a:avLst/>
            <a:gdLst/>
            <a:ahLst/>
            <a:cxnLst/>
            <a:rect l="l" t="t" r="r" b="b"/>
            <a:pathLst>
              <a:path w="492759" h="619760">
                <a:moveTo>
                  <a:pt x="492550" y="269311"/>
                </a:moveTo>
                <a:lnTo>
                  <a:pt x="0" y="269311"/>
                </a:lnTo>
                <a:lnTo>
                  <a:pt x="246275" y="619457"/>
                </a:lnTo>
                <a:lnTo>
                  <a:pt x="492550" y="269311"/>
                </a:lnTo>
                <a:close/>
              </a:path>
              <a:path w="492759" h="619760">
                <a:moveTo>
                  <a:pt x="325120" y="0"/>
                </a:moveTo>
                <a:lnTo>
                  <a:pt x="167429" y="0"/>
                </a:lnTo>
                <a:lnTo>
                  <a:pt x="167429" y="269311"/>
                </a:lnTo>
                <a:lnTo>
                  <a:pt x="325120" y="269311"/>
                </a:lnTo>
                <a:lnTo>
                  <a:pt x="325120" y="0"/>
                </a:lnTo>
                <a:close/>
              </a:path>
            </a:pathLst>
          </a:custGeom>
          <a:solidFill>
            <a:srgbClr val="F85C3B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6" name="object 66"/>
          <p:cNvSpPr/>
          <p:nvPr/>
        </p:nvSpPr>
        <p:spPr>
          <a:xfrm>
            <a:off x="3941215" y="1506368"/>
            <a:ext cx="298810" cy="375823"/>
          </a:xfrm>
          <a:custGeom>
            <a:avLst/>
            <a:gdLst/>
            <a:ahLst/>
            <a:cxnLst/>
            <a:rect l="l" t="t" r="r" b="b"/>
            <a:pathLst>
              <a:path w="492759" h="619760">
                <a:moveTo>
                  <a:pt x="492550" y="269311"/>
                </a:moveTo>
                <a:lnTo>
                  <a:pt x="0" y="269311"/>
                </a:lnTo>
                <a:lnTo>
                  <a:pt x="246275" y="619457"/>
                </a:lnTo>
                <a:lnTo>
                  <a:pt x="492550" y="269311"/>
                </a:lnTo>
                <a:close/>
              </a:path>
              <a:path w="492759" h="619760">
                <a:moveTo>
                  <a:pt x="325120" y="0"/>
                </a:moveTo>
                <a:lnTo>
                  <a:pt x="167429" y="0"/>
                </a:lnTo>
                <a:lnTo>
                  <a:pt x="167429" y="269311"/>
                </a:lnTo>
                <a:lnTo>
                  <a:pt x="325120" y="269311"/>
                </a:lnTo>
                <a:lnTo>
                  <a:pt x="325120" y="0"/>
                </a:lnTo>
                <a:close/>
              </a:path>
            </a:pathLst>
          </a:custGeom>
          <a:solidFill>
            <a:srgbClr val="F85C3B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7" name="object 67"/>
          <p:cNvSpPr/>
          <p:nvPr/>
        </p:nvSpPr>
        <p:spPr>
          <a:xfrm>
            <a:off x="3575481" y="3043214"/>
            <a:ext cx="975291" cy="975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8" name="object 68"/>
          <p:cNvSpPr/>
          <p:nvPr/>
        </p:nvSpPr>
        <p:spPr>
          <a:xfrm>
            <a:off x="8939584" y="3043214"/>
            <a:ext cx="975292" cy="975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231731" y="427070"/>
            <a:ext cx="1767854" cy="1105687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7701">
              <a:lnSpc>
                <a:spcPct val="100000"/>
              </a:lnSpc>
              <a:tabLst>
                <a:tab pos="678098" algn="l"/>
                <a:tab pos="2121318" algn="l"/>
              </a:tabLst>
            </a:pPr>
            <a:r>
              <a:rPr sz="2395" dirty="0">
                <a:solidFill>
                  <a:srgbClr val="2D3C48"/>
                </a:solidFill>
              </a:rPr>
              <a:t>3.1</a:t>
            </a:r>
            <a:r>
              <a:rPr sz="2395" spc="9" dirty="0">
                <a:solidFill>
                  <a:srgbClr val="2D3C48"/>
                </a:solidFill>
              </a:rPr>
              <a:t> </a:t>
            </a:r>
            <a:r>
              <a:rPr sz="1774" spc="9" baseline="11396" dirty="0">
                <a:solidFill>
                  <a:srgbClr val="2D3C48"/>
                </a:solidFill>
              </a:rPr>
              <a:t>x</a:t>
            </a:r>
            <a:r>
              <a:rPr sz="1774" baseline="11396" dirty="0">
                <a:solidFill>
                  <a:srgbClr val="2D3C48"/>
                </a:solidFill>
              </a:rPr>
              <a:t>	</a:t>
            </a:r>
            <a:r>
              <a:rPr sz="2395" dirty="0">
                <a:solidFill>
                  <a:srgbClr val="2D3C48"/>
                </a:solidFill>
              </a:rPr>
              <a:t>0.3</a:t>
            </a:r>
            <a:r>
              <a:rPr sz="2395" spc="9" dirty="0">
                <a:solidFill>
                  <a:srgbClr val="2D3C48"/>
                </a:solidFill>
              </a:rPr>
              <a:t> </a:t>
            </a:r>
            <a:r>
              <a:rPr sz="2395" dirty="0">
                <a:solidFill>
                  <a:srgbClr val="2D3C48"/>
                </a:solidFill>
              </a:rPr>
              <a:t>+ 1.5</a:t>
            </a:r>
            <a:r>
              <a:rPr sz="2395" spc="15" dirty="0">
                <a:solidFill>
                  <a:srgbClr val="2D3C48"/>
                </a:solidFill>
              </a:rPr>
              <a:t> </a:t>
            </a:r>
            <a:r>
              <a:rPr sz="1774" spc="9" baseline="11396" dirty="0">
                <a:solidFill>
                  <a:srgbClr val="2D3C48"/>
                </a:solidFill>
              </a:rPr>
              <a:t>x</a:t>
            </a:r>
            <a:r>
              <a:rPr sz="1774" baseline="11396" dirty="0">
                <a:solidFill>
                  <a:srgbClr val="2D3C48"/>
                </a:solidFill>
              </a:rPr>
              <a:t>	</a:t>
            </a:r>
            <a:r>
              <a:rPr sz="2395" dirty="0">
                <a:solidFill>
                  <a:srgbClr val="2D3C48"/>
                </a:solidFill>
              </a:rPr>
              <a:t>0.6</a:t>
            </a:r>
            <a:r>
              <a:rPr sz="2395" spc="9" dirty="0">
                <a:solidFill>
                  <a:srgbClr val="2D3C48"/>
                </a:solidFill>
              </a:rPr>
              <a:t> </a:t>
            </a:r>
            <a:r>
              <a:rPr sz="2395" dirty="0">
                <a:solidFill>
                  <a:srgbClr val="2D3C48"/>
                </a:solidFill>
              </a:rPr>
              <a:t>= 1.83</a:t>
            </a:r>
            <a:endParaRPr sz="2395" dirty="0"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223279" y="673307"/>
          <a:ext cx="4404432" cy="16420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0354">
                <a:tc>
                  <a:txBody>
                    <a:bodyPr/>
                    <a:lstStyle/>
                    <a:p>
                      <a:endParaRPr sz="2400"/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84">
                <a:tc>
                  <a:txBody>
                    <a:bodyPr/>
                    <a:lstStyle/>
                    <a:p>
                      <a:pPr marL="355600">
                        <a:lnSpc>
                          <a:spcPct val="100000"/>
                        </a:lnSpc>
                      </a:pPr>
                      <a:r>
                        <a:rPr sz="2000" b="1" spc="-1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F1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3.1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2.5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820">
                <a:tc>
                  <a:txBody>
                    <a:bodyPr/>
                    <a:lstStyle/>
                    <a:p>
                      <a:pPr marL="35560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F2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2.5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4.4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0" name="object 60"/>
          <p:cNvGraphicFramePr>
            <a:graphicFrameLocks noGrp="1"/>
          </p:cNvGraphicFramePr>
          <p:nvPr/>
        </p:nvGraphicFramePr>
        <p:xfrm>
          <a:off x="7614686" y="2451944"/>
          <a:ext cx="4410780" cy="3765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5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4008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980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D28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87CC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23CD8A6D-3763-48B7-841F-42E4FF127CA9}"/>
              </a:ext>
            </a:extLst>
          </p:cNvPr>
          <p:cNvSpPr txBox="1"/>
          <p:nvPr/>
        </p:nvSpPr>
        <p:spPr>
          <a:xfrm>
            <a:off x="194960" y="1647982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1.83 &gt; 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2826C27-E87C-4DF2-8897-9B260F7579E4}"/>
              </a:ext>
            </a:extLst>
          </p:cNvPr>
          <p:cNvSpPr txBox="1"/>
          <p:nvPr/>
        </p:nvSpPr>
        <p:spPr>
          <a:xfrm>
            <a:off x="7850562" y="465050"/>
            <a:ext cx="39390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Then, decrease the levels of movie 2 feature and user 1 preference</a:t>
            </a:r>
          </a:p>
        </p:txBody>
      </p: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989E08B8-0A28-4B4B-B0A5-BDD5853BCF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58</a:t>
            </a:fld>
            <a:endParaRPr lang="en-AU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66957" y="2813126"/>
            <a:ext cx="5487500" cy="12317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4002" dirty="0">
                <a:solidFill>
                  <a:srgbClr val="757A81"/>
                </a:solidFill>
              </a:rPr>
              <a:t>Error</a:t>
            </a:r>
            <a:r>
              <a:rPr sz="4002" spc="-3" dirty="0">
                <a:solidFill>
                  <a:srgbClr val="757A81"/>
                </a:solidFill>
              </a:rPr>
              <a:t> </a:t>
            </a:r>
            <a:r>
              <a:rPr sz="4002" dirty="0">
                <a:solidFill>
                  <a:srgbClr val="757A81"/>
                </a:solidFill>
              </a:rPr>
              <a:t>function</a:t>
            </a:r>
            <a:r>
              <a:rPr lang="en-AU" sz="4002" dirty="0">
                <a:solidFill>
                  <a:srgbClr val="757A81"/>
                </a:solidFill>
              </a:rPr>
              <a:t> 	</a:t>
            </a:r>
          </a:p>
          <a:p>
            <a:pPr marL="7701"/>
            <a:r>
              <a:rPr lang="en-AU" sz="4002" dirty="0">
                <a:solidFill>
                  <a:srgbClr val="757A81"/>
                </a:solidFill>
              </a:rPr>
              <a:t>(or Loss function)</a:t>
            </a:r>
            <a:endParaRPr sz="4002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D39314-9653-4020-A76D-FFC76E1078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59</a:t>
            </a:fld>
            <a:endParaRPr lang="en-A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66A3-E293-492B-833F-3AFC57AB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Netflix Ratings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54058-B2EB-4333-BC2F-D41A6FBE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56" y="1768812"/>
            <a:ext cx="9685706" cy="3320376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7BA109BE-824B-4C16-95C3-ECACACA58AE7}"/>
              </a:ext>
            </a:extLst>
          </p:cNvPr>
          <p:cNvSpPr/>
          <p:nvPr/>
        </p:nvSpPr>
        <p:spPr>
          <a:xfrm rot="5400000">
            <a:off x="10961605" y="2589356"/>
            <a:ext cx="411696" cy="6977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8AB94B-6CB4-46DD-94DB-9A52B9D002D6}"/>
              </a:ext>
            </a:extLst>
          </p:cNvPr>
          <p:cNvSpPr/>
          <p:nvPr/>
        </p:nvSpPr>
        <p:spPr>
          <a:xfrm>
            <a:off x="10136406" y="2732366"/>
            <a:ext cx="385694" cy="353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221204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59210" y="1564277"/>
            <a:ext cx="3132362" cy="4903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" name="object 3"/>
          <p:cNvSpPr/>
          <p:nvPr/>
        </p:nvSpPr>
        <p:spPr>
          <a:xfrm>
            <a:off x="1386523" y="3457227"/>
            <a:ext cx="2601933" cy="2260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" name="object 4"/>
          <p:cNvSpPr/>
          <p:nvPr/>
        </p:nvSpPr>
        <p:spPr>
          <a:xfrm>
            <a:off x="7637498" y="112839"/>
            <a:ext cx="2756677" cy="1777073"/>
          </a:xfrm>
          <a:custGeom>
            <a:avLst/>
            <a:gdLst/>
            <a:ahLst/>
            <a:cxnLst/>
            <a:rect l="l" t="t" r="r" b="b"/>
            <a:pathLst>
              <a:path w="4545965" h="2930525">
                <a:moveTo>
                  <a:pt x="4045256" y="2491638"/>
                </a:moveTo>
                <a:lnTo>
                  <a:pt x="3125637" y="2491638"/>
                </a:lnTo>
                <a:lnTo>
                  <a:pt x="4545594" y="2930159"/>
                </a:lnTo>
                <a:lnTo>
                  <a:pt x="4045256" y="2491638"/>
                </a:lnTo>
                <a:close/>
              </a:path>
              <a:path w="4545965" h="2930525">
                <a:moveTo>
                  <a:pt x="1861867" y="0"/>
                </a:moveTo>
                <a:lnTo>
                  <a:pt x="1720648" y="2931"/>
                </a:lnTo>
                <a:lnTo>
                  <a:pt x="1579970" y="14376"/>
                </a:lnTo>
                <a:lnTo>
                  <a:pt x="1440504" y="34341"/>
                </a:lnTo>
                <a:lnTo>
                  <a:pt x="1302919" y="62831"/>
                </a:lnTo>
                <a:lnTo>
                  <a:pt x="1167884" y="99854"/>
                </a:lnTo>
                <a:lnTo>
                  <a:pt x="1036070" y="145415"/>
                </a:lnTo>
                <a:lnTo>
                  <a:pt x="908145" y="199521"/>
                </a:lnTo>
                <a:lnTo>
                  <a:pt x="784780" y="262177"/>
                </a:lnTo>
                <a:lnTo>
                  <a:pt x="666644" y="333391"/>
                </a:lnTo>
                <a:lnTo>
                  <a:pt x="554407" y="413168"/>
                </a:lnTo>
                <a:lnTo>
                  <a:pt x="450692" y="499848"/>
                </a:lnTo>
                <a:lnTo>
                  <a:pt x="357683" y="591386"/>
                </a:lnTo>
                <a:lnTo>
                  <a:pt x="275388" y="687253"/>
                </a:lnTo>
                <a:lnTo>
                  <a:pt x="203815" y="786920"/>
                </a:lnTo>
                <a:lnTo>
                  <a:pt x="142973" y="889860"/>
                </a:lnTo>
                <a:lnTo>
                  <a:pt x="92869" y="995542"/>
                </a:lnTo>
                <a:lnTo>
                  <a:pt x="53511" y="1103440"/>
                </a:lnTo>
                <a:lnTo>
                  <a:pt x="24908" y="1213024"/>
                </a:lnTo>
                <a:lnTo>
                  <a:pt x="7068" y="1323767"/>
                </a:lnTo>
                <a:lnTo>
                  <a:pt x="0" y="1435139"/>
                </a:lnTo>
                <a:lnTo>
                  <a:pt x="3710" y="1546613"/>
                </a:lnTo>
                <a:lnTo>
                  <a:pt x="18208" y="1657659"/>
                </a:lnTo>
                <a:lnTo>
                  <a:pt x="43501" y="1767750"/>
                </a:lnTo>
                <a:lnTo>
                  <a:pt x="79598" y="1876357"/>
                </a:lnTo>
                <a:lnTo>
                  <a:pt x="126507" y="1982951"/>
                </a:lnTo>
                <a:lnTo>
                  <a:pt x="184237" y="2087005"/>
                </a:lnTo>
                <a:lnTo>
                  <a:pt x="252794" y="2187989"/>
                </a:lnTo>
                <a:lnTo>
                  <a:pt x="332188" y="2285375"/>
                </a:lnTo>
                <a:lnTo>
                  <a:pt x="422426" y="2378636"/>
                </a:lnTo>
                <a:lnTo>
                  <a:pt x="523518" y="2467241"/>
                </a:lnTo>
                <a:lnTo>
                  <a:pt x="633323" y="2549104"/>
                </a:lnTo>
                <a:lnTo>
                  <a:pt x="749283" y="2622515"/>
                </a:lnTo>
                <a:lnTo>
                  <a:pt x="870728" y="2687469"/>
                </a:lnTo>
                <a:lnTo>
                  <a:pt x="996988" y="2743958"/>
                </a:lnTo>
                <a:lnTo>
                  <a:pt x="1127395" y="2791978"/>
                </a:lnTo>
                <a:lnTo>
                  <a:pt x="1261277" y="2831521"/>
                </a:lnTo>
                <a:lnTo>
                  <a:pt x="1397967" y="2862581"/>
                </a:lnTo>
                <a:lnTo>
                  <a:pt x="1536793" y="2885153"/>
                </a:lnTo>
                <a:lnTo>
                  <a:pt x="1677086" y="2899230"/>
                </a:lnTo>
                <a:lnTo>
                  <a:pt x="1818177" y="2904806"/>
                </a:lnTo>
                <a:lnTo>
                  <a:pt x="1959396" y="2901875"/>
                </a:lnTo>
                <a:lnTo>
                  <a:pt x="2100074" y="2890430"/>
                </a:lnTo>
                <a:lnTo>
                  <a:pt x="2239540" y="2870465"/>
                </a:lnTo>
                <a:lnTo>
                  <a:pt x="2377125" y="2841975"/>
                </a:lnTo>
                <a:lnTo>
                  <a:pt x="2512160" y="2804952"/>
                </a:lnTo>
                <a:lnTo>
                  <a:pt x="2643974" y="2759391"/>
                </a:lnTo>
                <a:lnTo>
                  <a:pt x="2771899" y="2705285"/>
                </a:lnTo>
                <a:lnTo>
                  <a:pt x="2895264" y="2642628"/>
                </a:lnTo>
                <a:lnTo>
                  <a:pt x="3013400" y="2571415"/>
                </a:lnTo>
                <a:lnTo>
                  <a:pt x="3125637" y="2491638"/>
                </a:lnTo>
                <a:lnTo>
                  <a:pt x="4045256" y="2491638"/>
                </a:lnTo>
                <a:lnTo>
                  <a:pt x="3525206" y="2035841"/>
                </a:lnTo>
                <a:lnTo>
                  <a:pt x="3567049" y="1953860"/>
                </a:lnTo>
                <a:lnTo>
                  <a:pt x="3602239" y="1870752"/>
                </a:lnTo>
                <a:lnTo>
                  <a:pt x="3630826" y="1786741"/>
                </a:lnTo>
                <a:lnTo>
                  <a:pt x="3652863" y="1702052"/>
                </a:lnTo>
                <a:lnTo>
                  <a:pt x="3668401" y="1616909"/>
                </a:lnTo>
                <a:lnTo>
                  <a:pt x="3677490" y="1531535"/>
                </a:lnTo>
                <a:lnTo>
                  <a:pt x="3680183" y="1446154"/>
                </a:lnTo>
                <a:lnTo>
                  <a:pt x="3676532" y="1360991"/>
                </a:lnTo>
                <a:lnTo>
                  <a:pt x="3666586" y="1276270"/>
                </a:lnTo>
                <a:lnTo>
                  <a:pt x="3650399" y="1192215"/>
                </a:lnTo>
                <a:lnTo>
                  <a:pt x="3628021" y="1109049"/>
                </a:lnTo>
                <a:lnTo>
                  <a:pt x="3599504" y="1026997"/>
                </a:lnTo>
                <a:lnTo>
                  <a:pt x="3564898" y="946283"/>
                </a:lnTo>
                <a:lnTo>
                  <a:pt x="3524257" y="867131"/>
                </a:lnTo>
                <a:lnTo>
                  <a:pt x="3477631" y="789764"/>
                </a:lnTo>
                <a:lnTo>
                  <a:pt x="3425071" y="714408"/>
                </a:lnTo>
                <a:lnTo>
                  <a:pt x="3366629" y="641286"/>
                </a:lnTo>
                <a:lnTo>
                  <a:pt x="3302357" y="570622"/>
                </a:lnTo>
                <a:lnTo>
                  <a:pt x="3232306" y="502640"/>
                </a:lnTo>
                <a:lnTo>
                  <a:pt x="3156526" y="437565"/>
                </a:lnTo>
                <a:lnTo>
                  <a:pt x="3046721" y="355702"/>
                </a:lnTo>
                <a:lnTo>
                  <a:pt x="2930761" y="282291"/>
                </a:lnTo>
                <a:lnTo>
                  <a:pt x="2809316" y="217337"/>
                </a:lnTo>
                <a:lnTo>
                  <a:pt x="2683056" y="160848"/>
                </a:lnTo>
                <a:lnTo>
                  <a:pt x="2552649" y="112828"/>
                </a:lnTo>
                <a:lnTo>
                  <a:pt x="2418767" y="73285"/>
                </a:lnTo>
                <a:lnTo>
                  <a:pt x="2282077" y="42224"/>
                </a:lnTo>
                <a:lnTo>
                  <a:pt x="2143251" y="19652"/>
                </a:lnTo>
                <a:lnTo>
                  <a:pt x="2002958" y="5575"/>
                </a:lnTo>
                <a:lnTo>
                  <a:pt x="1861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" name="object 5"/>
          <p:cNvSpPr/>
          <p:nvPr/>
        </p:nvSpPr>
        <p:spPr>
          <a:xfrm>
            <a:off x="7637498" y="112839"/>
            <a:ext cx="2756677" cy="1777073"/>
          </a:xfrm>
          <a:custGeom>
            <a:avLst/>
            <a:gdLst/>
            <a:ahLst/>
            <a:cxnLst/>
            <a:rect l="l" t="t" r="r" b="b"/>
            <a:pathLst>
              <a:path w="4545965" h="2930525">
                <a:moveTo>
                  <a:pt x="4545594" y="2930159"/>
                </a:moveTo>
                <a:lnTo>
                  <a:pt x="3125637" y="2491638"/>
                </a:lnTo>
                <a:lnTo>
                  <a:pt x="3013400" y="2571415"/>
                </a:lnTo>
                <a:lnTo>
                  <a:pt x="2895264" y="2642628"/>
                </a:lnTo>
                <a:lnTo>
                  <a:pt x="2771899" y="2705285"/>
                </a:lnTo>
                <a:lnTo>
                  <a:pt x="2643974" y="2759391"/>
                </a:lnTo>
                <a:lnTo>
                  <a:pt x="2512160" y="2804952"/>
                </a:lnTo>
                <a:lnTo>
                  <a:pt x="2377125" y="2841975"/>
                </a:lnTo>
                <a:lnTo>
                  <a:pt x="2239540" y="2870465"/>
                </a:lnTo>
                <a:lnTo>
                  <a:pt x="2100074" y="2890430"/>
                </a:lnTo>
                <a:lnTo>
                  <a:pt x="1959396" y="2901875"/>
                </a:lnTo>
                <a:lnTo>
                  <a:pt x="1818177" y="2904806"/>
                </a:lnTo>
                <a:lnTo>
                  <a:pt x="1677086" y="2899230"/>
                </a:lnTo>
                <a:lnTo>
                  <a:pt x="1536793" y="2885153"/>
                </a:lnTo>
                <a:lnTo>
                  <a:pt x="1397967" y="2862581"/>
                </a:lnTo>
                <a:lnTo>
                  <a:pt x="1261277" y="2831521"/>
                </a:lnTo>
                <a:lnTo>
                  <a:pt x="1127395" y="2791978"/>
                </a:lnTo>
                <a:lnTo>
                  <a:pt x="996988" y="2743958"/>
                </a:lnTo>
                <a:lnTo>
                  <a:pt x="870728" y="2687469"/>
                </a:lnTo>
                <a:lnTo>
                  <a:pt x="749283" y="2622515"/>
                </a:lnTo>
                <a:lnTo>
                  <a:pt x="633323" y="2549104"/>
                </a:lnTo>
                <a:lnTo>
                  <a:pt x="523518" y="2467241"/>
                </a:lnTo>
                <a:lnTo>
                  <a:pt x="422426" y="2378636"/>
                </a:lnTo>
                <a:lnTo>
                  <a:pt x="332188" y="2285375"/>
                </a:lnTo>
                <a:lnTo>
                  <a:pt x="252794" y="2187989"/>
                </a:lnTo>
                <a:lnTo>
                  <a:pt x="184237" y="2087005"/>
                </a:lnTo>
                <a:lnTo>
                  <a:pt x="126507" y="1982951"/>
                </a:lnTo>
                <a:lnTo>
                  <a:pt x="79598" y="1876357"/>
                </a:lnTo>
                <a:lnTo>
                  <a:pt x="43501" y="1767750"/>
                </a:lnTo>
                <a:lnTo>
                  <a:pt x="18208" y="1657659"/>
                </a:lnTo>
                <a:lnTo>
                  <a:pt x="3710" y="1546613"/>
                </a:lnTo>
                <a:lnTo>
                  <a:pt x="0" y="1435139"/>
                </a:lnTo>
                <a:lnTo>
                  <a:pt x="7068" y="1323767"/>
                </a:lnTo>
                <a:lnTo>
                  <a:pt x="24908" y="1213024"/>
                </a:lnTo>
                <a:lnTo>
                  <a:pt x="53511" y="1103440"/>
                </a:lnTo>
                <a:lnTo>
                  <a:pt x="92869" y="995542"/>
                </a:lnTo>
                <a:lnTo>
                  <a:pt x="142973" y="889860"/>
                </a:lnTo>
                <a:lnTo>
                  <a:pt x="203815" y="786920"/>
                </a:lnTo>
                <a:lnTo>
                  <a:pt x="275388" y="687253"/>
                </a:lnTo>
                <a:lnTo>
                  <a:pt x="357683" y="591386"/>
                </a:lnTo>
                <a:lnTo>
                  <a:pt x="450692" y="499848"/>
                </a:lnTo>
                <a:lnTo>
                  <a:pt x="554407" y="413168"/>
                </a:lnTo>
                <a:lnTo>
                  <a:pt x="666644" y="333391"/>
                </a:lnTo>
                <a:lnTo>
                  <a:pt x="784780" y="262177"/>
                </a:lnTo>
                <a:lnTo>
                  <a:pt x="908145" y="199521"/>
                </a:lnTo>
                <a:lnTo>
                  <a:pt x="1036070" y="145415"/>
                </a:lnTo>
                <a:lnTo>
                  <a:pt x="1167884" y="99854"/>
                </a:lnTo>
                <a:lnTo>
                  <a:pt x="1302919" y="62831"/>
                </a:lnTo>
                <a:lnTo>
                  <a:pt x="1440504" y="34341"/>
                </a:lnTo>
                <a:lnTo>
                  <a:pt x="1579970" y="14376"/>
                </a:lnTo>
                <a:lnTo>
                  <a:pt x="1720648" y="2931"/>
                </a:lnTo>
                <a:lnTo>
                  <a:pt x="1861867" y="0"/>
                </a:lnTo>
                <a:lnTo>
                  <a:pt x="2002958" y="5575"/>
                </a:lnTo>
                <a:lnTo>
                  <a:pt x="2143251" y="19652"/>
                </a:lnTo>
                <a:lnTo>
                  <a:pt x="2282077" y="42224"/>
                </a:lnTo>
                <a:lnTo>
                  <a:pt x="2418767" y="73285"/>
                </a:lnTo>
                <a:lnTo>
                  <a:pt x="2552649" y="112828"/>
                </a:lnTo>
                <a:lnTo>
                  <a:pt x="2683056" y="160848"/>
                </a:lnTo>
                <a:lnTo>
                  <a:pt x="2809316" y="217337"/>
                </a:lnTo>
                <a:lnTo>
                  <a:pt x="2930761" y="282291"/>
                </a:lnTo>
                <a:lnTo>
                  <a:pt x="3046721" y="355702"/>
                </a:lnTo>
                <a:lnTo>
                  <a:pt x="3156526" y="437565"/>
                </a:lnTo>
                <a:lnTo>
                  <a:pt x="3232306" y="502640"/>
                </a:lnTo>
                <a:lnTo>
                  <a:pt x="3302357" y="570622"/>
                </a:lnTo>
                <a:lnTo>
                  <a:pt x="3366629" y="641286"/>
                </a:lnTo>
                <a:lnTo>
                  <a:pt x="3425071" y="714408"/>
                </a:lnTo>
                <a:lnTo>
                  <a:pt x="3477631" y="789764"/>
                </a:lnTo>
                <a:lnTo>
                  <a:pt x="3524257" y="867131"/>
                </a:lnTo>
                <a:lnTo>
                  <a:pt x="3564898" y="946283"/>
                </a:lnTo>
                <a:lnTo>
                  <a:pt x="3599504" y="1026997"/>
                </a:lnTo>
                <a:lnTo>
                  <a:pt x="3628021" y="1109049"/>
                </a:lnTo>
                <a:lnTo>
                  <a:pt x="3650399" y="1192215"/>
                </a:lnTo>
                <a:lnTo>
                  <a:pt x="3666586" y="1276270"/>
                </a:lnTo>
                <a:lnTo>
                  <a:pt x="3676532" y="1360991"/>
                </a:lnTo>
                <a:lnTo>
                  <a:pt x="3680183" y="1446154"/>
                </a:lnTo>
                <a:lnTo>
                  <a:pt x="3677490" y="1531535"/>
                </a:lnTo>
                <a:lnTo>
                  <a:pt x="3668401" y="1616909"/>
                </a:lnTo>
                <a:lnTo>
                  <a:pt x="3652863" y="1702052"/>
                </a:lnTo>
                <a:lnTo>
                  <a:pt x="3630826" y="1786741"/>
                </a:lnTo>
                <a:lnTo>
                  <a:pt x="3602239" y="1870752"/>
                </a:lnTo>
                <a:lnTo>
                  <a:pt x="3567049" y="1953860"/>
                </a:lnTo>
                <a:lnTo>
                  <a:pt x="3525206" y="2035841"/>
                </a:lnTo>
                <a:lnTo>
                  <a:pt x="4545594" y="2930159"/>
                </a:lnTo>
                <a:close/>
              </a:path>
            </a:pathLst>
          </a:custGeom>
          <a:ln w="527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" name="object 6"/>
          <p:cNvSpPr txBox="1"/>
          <p:nvPr/>
        </p:nvSpPr>
        <p:spPr>
          <a:xfrm>
            <a:off x="8102123" y="486706"/>
            <a:ext cx="1303444" cy="1105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 marR="3081" algn="ctr"/>
            <a:r>
              <a:rPr sz="2395" dirty="0">
                <a:solidFill>
                  <a:srgbClr val="2D3C48"/>
                </a:solidFill>
              </a:rPr>
              <a:t>You</a:t>
            </a:r>
            <a:r>
              <a:rPr sz="2395" spc="6" dirty="0">
                <a:solidFill>
                  <a:srgbClr val="2D3C48"/>
                </a:solidFill>
              </a:rPr>
              <a:t> </a:t>
            </a:r>
            <a:r>
              <a:rPr sz="2395" dirty="0">
                <a:solidFill>
                  <a:srgbClr val="2D3C48"/>
                </a:solidFill>
              </a:rPr>
              <a:t>were wrong</a:t>
            </a:r>
            <a:r>
              <a:rPr sz="2395" spc="6" dirty="0">
                <a:solidFill>
                  <a:srgbClr val="2D3C48"/>
                </a:solidFill>
              </a:rPr>
              <a:t> </a:t>
            </a:r>
            <a:r>
              <a:rPr sz="2395" dirty="0">
                <a:solidFill>
                  <a:srgbClr val="2D3C48"/>
                </a:solidFill>
              </a:rPr>
              <a:t>by </a:t>
            </a:r>
            <a:r>
              <a:rPr sz="2395" spc="3" dirty="0">
                <a:solidFill>
                  <a:srgbClr val="2D3C48"/>
                </a:solidFill>
              </a:rPr>
              <a:t>10</a:t>
            </a:r>
            <a:r>
              <a:rPr sz="2395" spc="-9" dirty="0">
                <a:solidFill>
                  <a:srgbClr val="2D3C48"/>
                </a:solidFill>
              </a:rPr>
              <a:t>.</a:t>
            </a:r>
            <a:r>
              <a:rPr sz="2395" spc="3" dirty="0">
                <a:solidFill>
                  <a:srgbClr val="2D3C48"/>
                </a:solidFill>
              </a:rPr>
              <a:t>3</a:t>
            </a:r>
            <a:endParaRPr sz="2395"/>
          </a:p>
        </p:txBody>
      </p:sp>
      <p:sp>
        <p:nvSpPr>
          <p:cNvPr id="7" name="object 7"/>
          <p:cNvSpPr/>
          <p:nvPr/>
        </p:nvSpPr>
        <p:spPr>
          <a:xfrm>
            <a:off x="4062850" y="1645351"/>
            <a:ext cx="3126339" cy="2266105"/>
          </a:xfrm>
          <a:custGeom>
            <a:avLst/>
            <a:gdLst/>
            <a:ahLst/>
            <a:cxnLst/>
            <a:rect l="l" t="t" r="r" b="b"/>
            <a:pathLst>
              <a:path w="5155565" h="3736975">
                <a:moveTo>
                  <a:pt x="30926" y="3736446"/>
                </a:moveTo>
                <a:lnTo>
                  <a:pt x="663787" y="2696163"/>
                </a:lnTo>
                <a:lnTo>
                  <a:pt x="528427" y="2594288"/>
                </a:lnTo>
                <a:lnTo>
                  <a:pt x="408580" y="2487612"/>
                </a:lnTo>
                <a:lnTo>
                  <a:pt x="304198" y="2376723"/>
                </a:lnTo>
                <a:lnTo>
                  <a:pt x="215233" y="2262207"/>
                </a:lnTo>
                <a:lnTo>
                  <a:pt x="141638" y="2144652"/>
                </a:lnTo>
                <a:lnTo>
                  <a:pt x="83365" y="2024644"/>
                </a:lnTo>
                <a:lnTo>
                  <a:pt x="40366" y="1902771"/>
                </a:lnTo>
                <a:lnTo>
                  <a:pt x="12593" y="1779619"/>
                </a:lnTo>
                <a:lnTo>
                  <a:pt x="0" y="1655775"/>
                </a:lnTo>
                <a:lnTo>
                  <a:pt x="2537" y="1531827"/>
                </a:lnTo>
                <a:lnTo>
                  <a:pt x="20158" y="1408361"/>
                </a:lnTo>
                <a:lnTo>
                  <a:pt x="52816" y="1285964"/>
                </a:lnTo>
                <a:lnTo>
                  <a:pt x="100461" y="1165223"/>
                </a:lnTo>
                <a:lnTo>
                  <a:pt x="163047" y="1046725"/>
                </a:lnTo>
                <a:lnTo>
                  <a:pt x="240526" y="931057"/>
                </a:lnTo>
                <a:lnTo>
                  <a:pt x="332850" y="818806"/>
                </a:lnTo>
                <a:lnTo>
                  <a:pt x="439971" y="710558"/>
                </a:lnTo>
                <a:lnTo>
                  <a:pt x="561843" y="606902"/>
                </a:lnTo>
                <a:lnTo>
                  <a:pt x="698417" y="508423"/>
                </a:lnTo>
                <a:lnTo>
                  <a:pt x="849645" y="415709"/>
                </a:lnTo>
                <a:lnTo>
                  <a:pt x="1012330" y="330940"/>
                </a:lnTo>
                <a:lnTo>
                  <a:pt x="1182679" y="255886"/>
                </a:lnTo>
                <a:lnTo>
                  <a:pt x="1359757" y="190516"/>
                </a:lnTo>
                <a:lnTo>
                  <a:pt x="1542626" y="134800"/>
                </a:lnTo>
                <a:lnTo>
                  <a:pt x="1730348" y="88710"/>
                </a:lnTo>
                <a:lnTo>
                  <a:pt x="1921986" y="52214"/>
                </a:lnTo>
                <a:lnTo>
                  <a:pt x="2116604" y="25284"/>
                </a:lnTo>
                <a:lnTo>
                  <a:pt x="2313264" y="7889"/>
                </a:lnTo>
                <a:lnTo>
                  <a:pt x="2511028" y="0"/>
                </a:lnTo>
                <a:lnTo>
                  <a:pt x="2708960" y="1586"/>
                </a:lnTo>
                <a:lnTo>
                  <a:pt x="2906122" y="12617"/>
                </a:lnTo>
                <a:lnTo>
                  <a:pt x="3101578" y="33065"/>
                </a:lnTo>
                <a:lnTo>
                  <a:pt x="3294390" y="62899"/>
                </a:lnTo>
                <a:lnTo>
                  <a:pt x="3483620" y="102089"/>
                </a:lnTo>
                <a:lnTo>
                  <a:pt x="3668332" y="150606"/>
                </a:lnTo>
                <a:lnTo>
                  <a:pt x="3847588" y="208419"/>
                </a:lnTo>
                <a:lnTo>
                  <a:pt x="4020452" y="275499"/>
                </a:lnTo>
                <a:lnTo>
                  <a:pt x="4185986" y="351816"/>
                </a:lnTo>
                <a:lnTo>
                  <a:pt x="4343252" y="437340"/>
                </a:lnTo>
                <a:lnTo>
                  <a:pt x="4491314" y="532041"/>
                </a:lnTo>
                <a:lnTo>
                  <a:pt x="4626674" y="633916"/>
                </a:lnTo>
                <a:lnTo>
                  <a:pt x="4746521" y="740592"/>
                </a:lnTo>
                <a:lnTo>
                  <a:pt x="4850903" y="851481"/>
                </a:lnTo>
                <a:lnTo>
                  <a:pt x="4939868" y="965997"/>
                </a:lnTo>
                <a:lnTo>
                  <a:pt x="5013463" y="1083552"/>
                </a:lnTo>
                <a:lnTo>
                  <a:pt x="5071736" y="1203560"/>
                </a:lnTo>
                <a:lnTo>
                  <a:pt x="5114735" y="1325433"/>
                </a:lnTo>
                <a:lnTo>
                  <a:pt x="5142508" y="1448585"/>
                </a:lnTo>
                <a:lnTo>
                  <a:pt x="5155101" y="1572429"/>
                </a:lnTo>
                <a:lnTo>
                  <a:pt x="5152564" y="1696377"/>
                </a:lnTo>
                <a:lnTo>
                  <a:pt x="5134942" y="1819843"/>
                </a:lnTo>
                <a:lnTo>
                  <a:pt x="5102285" y="1942240"/>
                </a:lnTo>
                <a:lnTo>
                  <a:pt x="5054640" y="2062981"/>
                </a:lnTo>
                <a:lnTo>
                  <a:pt x="4992054" y="2181479"/>
                </a:lnTo>
                <a:lnTo>
                  <a:pt x="4914575" y="2297147"/>
                </a:lnTo>
                <a:lnTo>
                  <a:pt x="4822251" y="2409398"/>
                </a:lnTo>
                <a:lnTo>
                  <a:pt x="4715129" y="2517646"/>
                </a:lnTo>
                <a:lnTo>
                  <a:pt x="4593258" y="2621302"/>
                </a:lnTo>
                <a:lnTo>
                  <a:pt x="4456684" y="2719781"/>
                </a:lnTo>
                <a:lnTo>
                  <a:pt x="4305456" y="2812495"/>
                </a:lnTo>
                <a:lnTo>
                  <a:pt x="4185875" y="2876103"/>
                </a:lnTo>
                <a:lnTo>
                  <a:pt x="4061454" y="2934564"/>
                </a:lnTo>
                <a:lnTo>
                  <a:pt x="3932595" y="2987842"/>
                </a:lnTo>
                <a:lnTo>
                  <a:pt x="3799695" y="3035902"/>
                </a:lnTo>
                <a:lnTo>
                  <a:pt x="3663157" y="3078707"/>
                </a:lnTo>
                <a:lnTo>
                  <a:pt x="3523380" y="3116224"/>
                </a:lnTo>
                <a:lnTo>
                  <a:pt x="3380763" y="3148416"/>
                </a:lnTo>
                <a:lnTo>
                  <a:pt x="3235708" y="3175248"/>
                </a:lnTo>
                <a:lnTo>
                  <a:pt x="3088615" y="3196685"/>
                </a:lnTo>
                <a:lnTo>
                  <a:pt x="2939882" y="3212692"/>
                </a:lnTo>
                <a:lnTo>
                  <a:pt x="2789912" y="3223233"/>
                </a:lnTo>
                <a:lnTo>
                  <a:pt x="2639102" y="3228273"/>
                </a:lnTo>
                <a:lnTo>
                  <a:pt x="2487855" y="3227776"/>
                </a:lnTo>
                <a:lnTo>
                  <a:pt x="2336570" y="3221707"/>
                </a:lnTo>
                <a:lnTo>
                  <a:pt x="2185646" y="3210032"/>
                </a:lnTo>
                <a:lnTo>
                  <a:pt x="2035485" y="3192714"/>
                </a:lnTo>
                <a:lnTo>
                  <a:pt x="1886486" y="3169718"/>
                </a:lnTo>
                <a:lnTo>
                  <a:pt x="1739050" y="3141008"/>
                </a:lnTo>
                <a:lnTo>
                  <a:pt x="1593576" y="3106551"/>
                </a:lnTo>
                <a:lnTo>
                  <a:pt x="1450464" y="3066309"/>
                </a:lnTo>
                <a:lnTo>
                  <a:pt x="30926" y="3736446"/>
                </a:lnTo>
                <a:close/>
              </a:path>
            </a:pathLst>
          </a:custGeom>
          <a:ln w="527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8" name="object 8"/>
          <p:cNvSpPr/>
          <p:nvPr/>
        </p:nvSpPr>
        <p:spPr>
          <a:xfrm>
            <a:off x="4566011" y="2230979"/>
            <a:ext cx="236203" cy="11208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9" name="object 9"/>
          <p:cNvSpPr/>
          <p:nvPr/>
        </p:nvSpPr>
        <p:spPr>
          <a:xfrm>
            <a:off x="4598394" y="2250409"/>
            <a:ext cx="171437" cy="10560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0" name="object 10"/>
          <p:cNvSpPr/>
          <p:nvPr/>
        </p:nvSpPr>
        <p:spPr>
          <a:xfrm>
            <a:off x="4598393" y="2250409"/>
            <a:ext cx="171739" cy="1056232"/>
          </a:xfrm>
          <a:custGeom>
            <a:avLst/>
            <a:gdLst/>
            <a:ahLst/>
            <a:cxnLst/>
            <a:rect l="l" t="t" r="r" b="b"/>
            <a:pathLst>
              <a:path w="283209" h="1741804">
                <a:moveTo>
                  <a:pt x="0" y="1741517"/>
                </a:moveTo>
                <a:lnTo>
                  <a:pt x="282713" y="1741517"/>
                </a:lnTo>
                <a:lnTo>
                  <a:pt x="282713" y="0"/>
                </a:lnTo>
                <a:lnTo>
                  <a:pt x="0" y="0"/>
                </a:lnTo>
                <a:lnTo>
                  <a:pt x="0" y="1741517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1" name="object 11"/>
          <p:cNvSpPr/>
          <p:nvPr/>
        </p:nvSpPr>
        <p:spPr>
          <a:xfrm>
            <a:off x="4868504" y="1924677"/>
            <a:ext cx="1770002" cy="2971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2" name="object 12"/>
          <p:cNvSpPr/>
          <p:nvPr/>
        </p:nvSpPr>
        <p:spPr>
          <a:xfrm>
            <a:off x="4900886" y="1944106"/>
            <a:ext cx="1705236" cy="2323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3" name="object 13"/>
          <p:cNvSpPr/>
          <p:nvPr/>
        </p:nvSpPr>
        <p:spPr>
          <a:xfrm>
            <a:off x="4900887" y="1944106"/>
            <a:ext cx="1705451" cy="232579"/>
          </a:xfrm>
          <a:custGeom>
            <a:avLst/>
            <a:gdLst/>
            <a:ahLst/>
            <a:cxnLst/>
            <a:rect l="l" t="t" r="r" b="b"/>
            <a:pathLst>
              <a:path w="2812415" h="383539">
                <a:moveTo>
                  <a:pt x="0" y="383234"/>
                </a:moveTo>
                <a:lnTo>
                  <a:pt x="2812060" y="383234"/>
                </a:lnTo>
                <a:lnTo>
                  <a:pt x="2812060" y="0"/>
                </a:lnTo>
                <a:lnTo>
                  <a:pt x="0" y="0"/>
                </a:lnTo>
                <a:lnTo>
                  <a:pt x="0" y="383234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4" name="object 14"/>
          <p:cNvSpPr txBox="1"/>
          <p:nvPr/>
        </p:nvSpPr>
        <p:spPr>
          <a:xfrm>
            <a:off x="6585723" y="2384054"/>
            <a:ext cx="368507" cy="769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5003" spc="-3" dirty="0">
                <a:solidFill>
                  <a:srgbClr val="2D3C48"/>
                </a:solidFill>
              </a:rPr>
              <a:t>?</a:t>
            </a:r>
            <a:endParaRPr sz="5003"/>
          </a:p>
        </p:txBody>
      </p:sp>
      <p:sp>
        <p:nvSpPr>
          <p:cNvPr id="15" name="object 15"/>
          <p:cNvSpPr txBox="1"/>
          <p:nvPr/>
        </p:nvSpPr>
        <p:spPr>
          <a:xfrm>
            <a:off x="843694" y="988612"/>
            <a:ext cx="4215687" cy="713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4639" spc="3" dirty="0">
                <a:solidFill>
                  <a:srgbClr val="2D3C48"/>
                </a:solidFill>
              </a:rPr>
              <a:t>Training models</a:t>
            </a:r>
            <a:endParaRPr sz="4639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C3AF73D-56C0-4951-AB6A-56E790CD31D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60</a:t>
            </a:fld>
            <a:endParaRPr lang="en-AU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59210" y="1564277"/>
            <a:ext cx="3132362" cy="4903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" name="object 3"/>
          <p:cNvSpPr/>
          <p:nvPr/>
        </p:nvSpPr>
        <p:spPr>
          <a:xfrm>
            <a:off x="1386523" y="3457227"/>
            <a:ext cx="2601933" cy="2260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" name="object 4"/>
          <p:cNvSpPr/>
          <p:nvPr/>
        </p:nvSpPr>
        <p:spPr>
          <a:xfrm>
            <a:off x="7637498" y="112839"/>
            <a:ext cx="2756677" cy="1777073"/>
          </a:xfrm>
          <a:custGeom>
            <a:avLst/>
            <a:gdLst/>
            <a:ahLst/>
            <a:cxnLst/>
            <a:rect l="l" t="t" r="r" b="b"/>
            <a:pathLst>
              <a:path w="4545965" h="2930525">
                <a:moveTo>
                  <a:pt x="4045256" y="2491638"/>
                </a:moveTo>
                <a:lnTo>
                  <a:pt x="3125637" y="2491638"/>
                </a:lnTo>
                <a:lnTo>
                  <a:pt x="4545594" y="2930159"/>
                </a:lnTo>
                <a:lnTo>
                  <a:pt x="4045256" y="2491638"/>
                </a:lnTo>
                <a:close/>
              </a:path>
              <a:path w="4545965" h="2930525">
                <a:moveTo>
                  <a:pt x="1861867" y="0"/>
                </a:moveTo>
                <a:lnTo>
                  <a:pt x="1720648" y="2931"/>
                </a:lnTo>
                <a:lnTo>
                  <a:pt x="1579970" y="14376"/>
                </a:lnTo>
                <a:lnTo>
                  <a:pt x="1440504" y="34341"/>
                </a:lnTo>
                <a:lnTo>
                  <a:pt x="1302919" y="62831"/>
                </a:lnTo>
                <a:lnTo>
                  <a:pt x="1167884" y="99854"/>
                </a:lnTo>
                <a:lnTo>
                  <a:pt x="1036070" y="145415"/>
                </a:lnTo>
                <a:lnTo>
                  <a:pt x="908145" y="199521"/>
                </a:lnTo>
                <a:lnTo>
                  <a:pt x="784780" y="262177"/>
                </a:lnTo>
                <a:lnTo>
                  <a:pt x="666644" y="333391"/>
                </a:lnTo>
                <a:lnTo>
                  <a:pt x="554407" y="413168"/>
                </a:lnTo>
                <a:lnTo>
                  <a:pt x="450692" y="499848"/>
                </a:lnTo>
                <a:lnTo>
                  <a:pt x="357683" y="591386"/>
                </a:lnTo>
                <a:lnTo>
                  <a:pt x="275388" y="687253"/>
                </a:lnTo>
                <a:lnTo>
                  <a:pt x="203815" y="786920"/>
                </a:lnTo>
                <a:lnTo>
                  <a:pt x="142973" y="889860"/>
                </a:lnTo>
                <a:lnTo>
                  <a:pt x="92869" y="995542"/>
                </a:lnTo>
                <a:lnTo>
                  <a:pt x="53511" y="1103440"/>
                </a:lnTo>
                <a:lnTo>
                  <a:pt x="24908" y="1213024"/>
                </a:lnTo>
                <a:lnTo>
                  <a:pt x="7068" y="1323767"/>
                </a:lnTo>
                <a:lnTo>
                  <a:pt x="0" y="1435139"/>
                </a:lnTo>
                <a:lnTo>
                  <a:pt x="3710" y="1546613"/>
                </a:lnTo>
                <a:lnTo>
                  <a:pt x="18208" y="1657659"/>
                </a:lnTo>
                <a:lnTo>
                  <a:pt x="43501" y="1767750"/>
                </a:lnTo>
                <a:lnTo>
                  <a:pt x="79598" y="1876357"/>
                </a:lnTo>
                <a:lnTo>
                  <a:pt x="126507" y="1982951"/>
                </a:lnTo>
                <a:lnTo>
                  <a:pt x="184237" y="2087005"/>
                </a:lnTo>
                <a:lnTo>
                  <a:pt x="252794" y="2187989"/>
                </a:lnTo>
                <a:lnTo>
                  <a:pt x="332188" y="2285375"/>
                </a:lnTo>
                <a:lnTo>
                  <a:pt x="422426" y="2378636"/>
                </a:lnTo>
                <a:lnTo>
                  <a:pt x="523518" y="2467241"/>
                </a:lnTo>
                <a:lnTo>
                  <a:pt x="633323" y="2549104"/>
                </a:lnTo>
                <a:lnTo>
                  <a:pt x="749283" y="2622515"/>
                </a:lnTo>
                <a:lnTo>
                  <a:pt x="870728" y="2687469"/>
                </a:lnTo>
                <a:lnTo>
                  <a:pt x="996988" y="2743958"/>
                </a:lnTo>
                <a:lnTo>
                  <a:pt x="1127395" y="2791978"/>
                </a:lnTo>
                <a:lnTo>
                  <a:pt x="1261277" y="2831521"/>
                </a:lnTo>
                <a:lnTo>
                  <a:pt x="1397967" y="2862581"/>
                </a:lnTo>
                <a:lnTo>
                  <a:pt x="1536793" y="2885153"/>
                </a:lnTo>
                <a:lnTo>
                  <a:pt x="1677086" y="2899230"/>
                </a:lnTo>
                <a:lnTo>
                  <a:pt x="1818177" y="2904806"/>
                </a:lnTo>
                <a:lnTo>
                  <a:pt x="1959396" y="2901875"/>
                </a:lnTo>
                <a:lnTo>
                  <a:pt x="2100074" y="2890430"/>
                </a:lnTo>
                <a:lnTo>
                  <a:pt x="2239540" y="2870465"/>
                </a:lnTo>
                <a:lnTo>
                  <a:pt x="2377125" y="2841975"/>
                </a:lnTo>
                <a:lnTo>
                  <a:pt x="2512160" y="2804952"/>
                </a:lnTo>
                <a:lnTo>
                  <a:pt x="2643974" y="2759391"/>
                </a:lnTo>
                <a:lnTo>
                  <a:pt x="2771899" y="2705285"/>
                </a:lnTo>
                <a:lnTo>
                  <a:pt x="2895264" y="2642628"/>
                </a:lnTo>
                <a:lnTo>
                  <a:pt x="3013400" y="2571415"/>
                </a:lnTo>
                <a:lnTo>
                  <a:pt x="3125637" y="2491638"/>
                </a:lnTo>
                <a:lnTo>
                  <a:pt x="4045256" y="2491638"/>
                </a:lnTo>
                <a:lnTo>
                  <a:pt x="3525206" y="2035841"/>
                </a:lnTo>
                <a:lnTo>
                  <a:pt x="3567049" y="1953860"/>
                </a:lnTo>
                <a:lnTo>
                  <a:pt x="3602239" y="1870752"/>
                </a:lnTo>
                <a:lnTo>
                  <a:pt x="3630826" y="1786741"/>
                </a:lnTo>
                <a:lnTo>
                  <a:pt x="3652863" y="1702052"/>
                </a:lnTo>
                <a:lnTo>
                  <a:pt x="3668401" y="1616909"/>
                </a:lnTo>
                <a:lnTo>
                  <a:pt x="3677490" y="1531535"/>
                </a:lnTo>
                <a:lnTo>
                  <a:pt x="3680183" y="1446154"/>
                </a:lnTo>
                <a:lnTo>
                  <a:pt x="3676532" y="1360991"/>
                </a:lnTo>
                <a:lnTo>
                  <a:pt x="3666586" y="1276270"/>
                </a:lnTo>
                <a:lnTo>
                  <a:pt x="3650399" y="1192215"/>
                </a:lnTo>
                <a:lnTo>
                  <a:pt x="3628021" y="1109049"/>
                </a:lnTo>
                <a:lnTo>
                  <a:pt x="3599504" y="1026997"/>
                </a:lnTo>
                <a:lnTo>
                  <a:pt x="3564898" y="946283"/>
                </a:lnTo>
                <a:lnTo>
                  <a:pt x="3524257" y="867131"/>
                </a:lnTo>
                <a:lnTo>
                  <a:pt x="3477631" y="789764"/>
                </a:lnTo>
                <a:lnTo>
                  <a:pt x="3425071" y="714408"/>
                </a:lnTo>
                <a:lnTo>
                  <a:pt x="3366629" y="641286"/>
                </a:lnTo>
                <a:lnTo>
                  <a:pt x="3302357" y="570622"/>
                </a:lnTo>
                <a:lnTo>
                  <a:pt x="3232306" y="502640"/>
                </a:lnTo>
                <a:lnTo>
                  <a:pt x="3156526" y="437565"/>
                </a:lnTo>
                <a:lnTo>
                  <a:pt x="3046721" y="355702"/>
                </a:lnTo>
                <a:lnTo>
                  <a:pt x="2930761" y="282291"/>
                </a:lnTo>
                <a:lnTo>
                  <a:pt x="2809316" y="217337"/>
                </a:lnTo>
                <a:lnTo>
                  <a:pt x="2683056" y="160848"/>
                </a:lnTo>
                <a:lnTo>
                  <a:pt x="2552649" y="112828"/>
                </a:lnTo>
                <a:lnTo>
                  <a:pt x="2418767" y="73285"/>
                </a:lnTo>
                <a:lnTo>
                  <a:pt x="2282077" y="42224"/>
                </a:lnTo>
                <a:lnTo>
                  <a:pt x="2143251" y="19652"/>
                </a:lnTo>
                <a:lnTo>
                  <a:pt x="2002958" y="5575"/>
                </a:lnTo>
                <a:lnTo>
                  <a:pt x="1861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" name="object 5"/>
          <p:cNvSpPr/>
          <p:nvPr/>
        </p:nvSpPr>
        <p:spPr>
          <a:xfrm>
            <a:off x="7637498" y="112839"/>
            <a:ext cx="2756677" cy="1777073"/>
          </a:xfrm>
          <a:custGeom>
            <a:avLst/>
            <a:gdLst/>
            <a:ahLst/>
            <a:cxnLst/>
            <a:rect l="l" t="t" r="r" b="b"/>
            <a:pathLst>
              <a:path w="4545965" h="2930525">
                <a:moveTo>
                  <a:pt x="4545594" y="2930159"/>
                </a:moveTo>
                <a:lnTo>
                  <a:pt x="3125637" y="2491638"/>
                </a:lnTo>
                <a:lnTo>
                  <a:pt x="3013400" y="2571415"/>
                </a:lnTo>
                <a:lnTo>
                  <a:pt x="2895264" y="2642628"/>
                </a:lnTo>
                <a:lnTo>
                  <a:pt x="2771899" y="2705285"/>
                </a:lnTo>
                <a:lnTo>
                  <a:pt x="2643974" y="2759391"/>
                </a:lnTo>
                <a:lnTo>
                  <a:pt x="2512160" y="2804952"/>
                </a:lnTo>
                <a:lnTo>
                  <a:pt x="2377125" y="2841975"/>
                </a:lnTo>
                <a:lnTo>
                  <a:pt x="2239540" y="2870465"/>
                </a:lnTo>
                <a:lnTo>
                  <a:pt x="2100074" y="2890430"/>
                </a:lnTo>
                <a:lnTo>
                  <a:pt x="1959396" y="2901875"/>
                </a:lnTo>
                <a:lnTo>
                  <a:pt x="1818177" y="2904806"/>
                </a:lnTo>
                <a:lnTo>
                  <a:pt x="1677086" y="2899230"/>
                </a:lnTo>
                <a:lnTo>
                  <a:pt x="1536793" y="2885153"/>
                </a:lnTo>
                <a:lnTo>
                  <a:pt x="1397967" y="2862581"/>
                </a:lnTo>
                <a:lnTo>
                  <a:pt x="1261277" y="2831521"/>
                </a:lnTo>
                <a:lnTo>
                  <a:pt x="1127395" y="2791978"/>
                </a:lnTo>
                <a:lnTo>
                  <a:pt x="996988" y="2743958"/>
                </a:lnTo>
                <a:lnTo>
                  <a:pt x="870728" y="2687469"/>
                </a:lnTo>
                <a:lnTo>
                  <a:pt x="749283" y="2622515"/>
                </a:lnTo>
                <a:lnTo>
                  <a:pt x="633323" y="2549104"/>
                </a:lnTo>
                <a:lnTo>
                  <a:pt x="523518" y="2467241"/>
                </a:lnTo>
                <a:lnTo>
                  <a:pt x="422426" y="2378636"/>
                </a:lnTo>
                <a:lnTo>
                  <a:pt x="332188" y="2285375"/>
                </a:lnTo>
                <a:lnTo>
                  <a:pt x="252794" y="2187989"/>
                </a:lnTo>
                <a:lnTo>
                  <a:pt x="184237" y="2087005"/>
                </a:lnTo>
                <a:lnTo>
                  <a:pt x="126507" y="1982951"/>
                </a:lnTo>
                <a:lnTo>
                  <a:pt x="79598" y="1876357"/>
                </a:lnTo>
                <a:lnTo>
                  <a:pt x="43501" y="1767750"/>
                </a:lnTo>
                <a:lnTo>
                  <a:pt x="18208" y="1657659"/>
                </a:lnTo>
                <a:lnTo>
                  <a:pt x="3710" y="1546613"/>
                </a:lnTo>
                <a:lnTo>
                  <a:pt x="0" y="1435139"/>
                </a:lnTo>
                <a:lnTo>
                  <a:pt x="7068" y="1323767"/>
                </a:lnTo>
                <a:lnTo>
                  <a:pt x="24908" y="1213024"/>
                </a:lnTo>
                <a:lnTo>
                  <a:pt x="53511" y="1103440"/>
                </a:lnTo>
                <a:lnTo>
                  <a:pt x="92869" y="995542"/>
                </a:lnTo>
                <a:lnTo>
                  <a:pt x="142973" y="889860"/>
                </a:lnTo>
                <a:lnTo>
                  <a:pt x="203815" y="786920"/>
                </a:lnTo>
                <a:lnTo>
                  <a:pt x="275388" y="687253"/>
                </a:lnTo>
                <a:lnTo>
                  <a:pt x="357683" y="591386"/>
                </a:lnTo>
                <a:lnTo>
                  <a:pt x="450692" y="499848"/>
                </a:lnTo>
                <a:lnTo>
                  <a:pt x="554407" y="413168"/>
                </a:lnTo>
                <a:lnTo>
                  <a:pt x="666644" y="333391"/>
                </a:lnTo>
                <a:lnTo>
                  <a:pt x="784780" y="262177"/>
                </a:lnTo>
                <a:lnTo>
                  <a:pt x="908145" y="199521"/>
                </a:lnTo>
                <a:lnTo>
                  <a:pt x="1036070" y="145415"/>
                </a:lnTo>
                <a:lnTo>
                  <a:pt x="1167884" y="99854"/>
                </a:lnTo>
                <a:lnTo>
                  <a:pt x="1302919" y="62831"/>
                </a:lnTo>
                <a:lnTo>
                  <a:pt x="1440504" y="34341"/>
                </a:lnTo>
                <a:lnTo>
                  <a:pt x="1579970" y="14376"/>
                </a:lnTo>
                <a:lnTo>
                  <a:pt x="1720648" y="2931"/>
                </a:lnTo>
                <a:lnTo>
                  <a:pt x="1861867" y="0"/>
                </a:lnTo>
                <a:lnTo>
                  <a:pt x="2002958" y="5575"/>
                </a:lnTo>
                <a:lnTo>
                  <a:pt x="2143251" y="19652"/>
                </a:lnTo>
                <a:lnTo>
                  <a:pt x="2282077" y="42224"/>
                </a:lnTo>
                <a:lnTo>
                  <a:pt x="2418767" y="73285"/>
                </a:lnTo>
                <a:lnTo>
                  <a:pt x="2552649" y="112828"/>
                </a:lnTo>
                <a:lnTo>
                  <a:pt x="2683056" y="160848"/>
                </a:lnTo>
                <a:lnTo>
                  <a:pt x="2809316" y="217337"/>
                </a:lnTo>
                <a:lnTo>
                  <a:pt x="2930761" y="282291"/>
                </a:lnTo>
                <a:lnTo>
                  <a:pt x="3046721" y="355702"/>
                </a:lnTo>
                <a:lnTo>
                  <a:pt x="3156526" y="437565"/>
                </a:lnTo>
                <a:lnTo>
                  <a:pt x="3232306" y="502640"/>
                </a:lnTo>
                <a:lnTo>
                  <a:pt x="3302357" y="570622"/>
                </a:lnTo>
                <a:lnTo>
                  <a:pt x="3366629" y="641286"/>
                </a:lnTo>
                <a:lnTo>
                  <a:pt x="3425071" y="714408"/>
                </a:lnTo>
                <a:lnTo>
                  <a:pt x="3477631" y="789764"/>
                </a:lnTo>
                <a:lnTo>
                  <a:pt x="3524257" y="867131"/>
                </a:lnTo>
                <a:lnTo>
                  <a:pt x="3564898" y="946283"/>
                </a:lnTo>
                <a:lnTo>
                  <a:pt x="3599504" y="1026997"/>
                </a:lnTo>
                <a:lnTo>
                  <a:pt x="3628021" y="1109049"/>
                </a:lnTo>
                <a:lnTo>
                  <a:pt x="3650399" y="1192215"/>
                </a:lnTo>
                <a:lnTo>
                  <a:pt x="3666586" y="1276270"/>
                </a:lnTo>
                <a:lnTo>
                  <a:pt x="3676532" y="1360991"/>
                </a:lnTo>
                <a:lnTo>
                  <a:pt x="3680183" y="1446154"/>
                </a:lnTo>
                <a:lnTo>
                  <a:pt x="3677490" y="1531535"/>
                </a:lnTo>
                <a:lnTo>
                  <a:pt x="3668401" y="1616909"/>
                </a:lnTo>
                <a:lnTo>
                  <a:pt x="3652863" y="1702052"/>
                </a:lnTo>
                <a:lnTo>
                  <a:pt x="3630826" y="1786741"/>
                </a:lnTo>
                <a:lnTo>
                  <a:pt x="3602239" y="1870752"/>
                </a:lnTo>
                <a:lnTo>
                  <a:pt x="3567049" y="1953860"/>
                </a:lnTo>
                <a:lnTo>
                  <a:pt x="3525206" y="2035841"/>
                </a:lnTo>
                <a:lnTo>
                  <a:pt x="4545594" y="2930159"/>
                </a:lnTo>
                <a:close/>
              </a:path>
            </a:pathLst>
          </a:custGeom>
          <a:ln w="527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" name="object 6"/>
          <p:cNvSpPr txBox="1"/>
          <p:nvPr/>
        </p:nvSpPr>
        <p:spPr>
          <a:xfrm>
            <a:off x="8102123" y="486706"/>
            <a:ext cx="1303444" cy="1105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 marR="3081" algn="ctr"/>
            <a:r>
              <a:rPr sz="2395" dirty="0">
                <a:solidFill>
                  <a:srgbClr val="2D3C48"/>
                </a:solidFill>
              </a:rPr>
              <a:t>You</a:t>
            </a:r>
            <a:r>
              <a:rPr sz="2395" spc="6" dirty="0">
                <a:solidFill>
                  <a:srgbClr val="2D3C48"/>
                </a:solidFill>
              </a:rPr>
              <a:t> </a:t>
            </a:r>
            <a:r>
              <a:rPr sz="2395" dirty="0">
                <a:solidFill>
                  <a:srgbClr val="2D3C48"/>
                </a:solidFill>
              </a:rPr>
              <a:t>were wrong</a:t>
            </a:r>
            <a:r>
              <a:rPr sz="2395" spc="6" dirty="0">
                <a:solidFill>
                  <a:srgbClr val="2D3C48"/>
                </a:solidFill>
              </a:rPr>
              <a:t> </a:t>
            </a:r>
            <a:r>
              <a:rPr sz="2395" dirty="0">
                <a:solidFill>
                  <a:srgbClr val="2D3C48"/>
                </a:solidFill>
              </a:rPr>
              <a:t>by 5.</a:t>
            </a:r>
            <a:r>
              <a:rPr sz="2395" spc="-6" dirty="0">
                <a:solidFill>
                  <a:srgbClr val="2D3C48"/>
                </a:solidFill>
              </a:rPr>
              <a:t>3</a:t>
            </a:r>
            <a:r>
              <a:rPr sz="2395" spc="3" dirty="0">
                <a:solidFill>
                  <a:srgbClr val="2D3C48"/>
                </a:solidFill>
              </a:rPr>
              <a:t>2</a:t>
            </a:r>
            <a:endParaRPr sz="2395"/>
          </a:p>
        </p:txBody>
      </p:sp>
      <p:sp>
        <p:nvSpPr>
          <p:cNvPr id="7" name="object 7"/>
          <p:cNvSpPr/>
          <p:nvPr/>
        </p:nvSpPr>
        <p:spPr>
          <a:xfrm>
            <a:off x="4062850" y="1645351"/>
            <a:ext cx="3126339" cy="2266105"/>
          </a:xfrm>
          <a:custGeom>
            <a:avLst/>
            <a:gdLst/>
            <a:ahLst/>
            <a:cxnLst/>
            <a:rect l="l" t="t" r="r" b="b"/>
            <a:pathLst>
              <a:path w="5155565" h="3736975">
                <a:moveTo>
                  <a:pt x="30926" y="3736446"/>
                </a:moveTo>
                <a:lnTo>
                  <a:pt x="663787" y="2696163"/>
                </a:lnTo>
                <a:lnTo>
                  <a:pt x="528427" y="2594288"/>
                </a:lnTo>
                <a:lnTo>
                  <a:pt x="408580" y="2487612"/>
                </a:lnTo>
                <a:lnTo>
                  <a:pt x="304198" y="2376723"/>
                </a:lnTo>
                <a:lnTo>
                  <a:pt x="215233" y="2262207"/>
                </a:lnTo>
                <a:lnTo>
                  <a:pt x="141638" y="2144652"/>
                </a:lnTo>
                <a:lnTo>
                  <a:pt x="83365" y="2024644"/>
                </a:lnTo>
                <a:lnTo>
                  <a:pt x="40366" y="1902771"/>
                </a:lnTo>
                <a:lnTo>
                  <a:pt x="12593" y="1779619"/>
                </a:lnTo>
                <a:lnTo>
                  <a:pt x="0" y="1655775"/>
                </a:lnTo>
                <a:lnTo>
                  <a:pt x="2537" y="1531827"/>
                </a:lnTo>
                <a:lnTo>
                  <a:pt x="20158" y="1408361"/>
                </a:lnTo>
                <a:lnTo>
                  <a:pt x="52816" y="1285964"/>
                </a:lnTo>
                <a:lnTo>
                  <a:pt x="100461" y="1165223"/>
                </a:lnTo>
                <a:lnTo>
                  <a:pt x="163047" y="1046725"/>
                </a:lnTo>
                <a:lnTo>
                  <a:pt x="240526" y="931057"/>
                </a:lnTo>
                <a:lnTo>
                  <a:pt x="332850" y="818806"/>
                </a:lnTo>
                <a:lnTo>
                  <a:pt x="439971" y="710558"/>
                </a:lnTo>
                <a:lnTo>
                  <a:pt x="561843" y="606902"/>
                </a:lnTo>
                <a:lnTo>
                  <a:pt x="698417" y="508423"/>
                </a:lnTo>
                <a:lnTo>
                  <a:pt x="849645" y="415709"/>
                </a:lnTo>
                <a:lnTo>
                  <a:pt x="1012330" y="330940"/>
                </a:lnTo>
                <a:lnTo>
                  <a:pt x="1182679" y="255886"/>
                </a:lnTo>
                <a:lnTo>
                  <a:pt x="1359757" y="190516"/>
                </a:lnTo>
                <a:lnTo>
                  <a:pt x="1542626" y="134800"/>
                </a:lnTo>
                <a:lnTo>
                  <a:pt x="1730348" y="88710"/>
                </a:lnTo>
                <a:lnTo>
                  <a:pt x="1921986" y="52214"/>
                </a:lnTo>
                <a:lnTo>
                  <a:pt x="2116604" y="25284"/>
                </a:lnTo>
                <a:lnTo>
                  <a:pt x="2313264" y="7889"/>
                </a:lnTo>
                <a:lnTo>
                  <a:pt x="2511028" y="0"/>
                </a:lnTo>
                <a:lnTo>
                  <a:pt x="2708960" y="1586"/>
                </a:lnTo>
                <a:lnTo>
                  <a:pt x="2906122" y="12617"/>
                </a:lnTo>
                <a:lnTo>
                  <a:pt x="3101578" y="33065"/>
                </a:lnTo>
                <a:lnTo>
                  <a:pt x="3294390" y="62899"/>
                </a:lnTo>
                <a:lnTo>
                  <a:pt x="3483620" y="102089"/>
                </a:lnTo>
                <a:lnTo>
                  <a:pt x="3668332" y="150606"/>
                </a:lnTo>
                <a:lnTo>
                  <a:pt x="3847588" y="208419"/>
                </a:lnTo>
                <a:lnTo>
                  <a:pt x="4020452" y="275499"/>
                </a:lnTo>
                <a:lnTo>
                  <a:pt x="4185986" y="351816"/>
                </a:lnTo>
                <a:lnTo>
                  <a:pt x="4343252" y="437340"/>
                </a:lnTo>
                <a:lnTo>
                  <a:pt x="4491314" y="532041"/>
                </a:lnTo>
                <a:lnTo>
                  <a:pt x="4626674" y="633916"/>
                </a:lnTo>
                <a:lnTo>
                  <a:pt x="4746521" y="740592"/>
                </a:lnTo>
                <a:lnTo>
                  <a:pt x="4850903" y="851481"/>
                </a:lnTo>
                <a:lnTo>
                  <a:pt x="4939868" y="965997"/>
                </a:lnTo>
                <a:lnTo>
                  <a:pt x="5013463" y="1083552"/>
                </a:lnTo>
                <a:lnTo>
                  <a:pt x="5071736" y="1203560"/>
                </a:lnTo>
                <a:lnTo>
                  <a:pt x="5114735" y="1325433"/>
                </a:lnTo>
                <a:lnTo>
                  <a:pt x="5142508" y="1448585"/>
                </a:lnTo>
                <a:lnTo>
                  <a:pt x="5155101" y="1572429"/>
                </a:lnTo>
                <a:lnTo>
                  <a:pt x="5152564" y="1696377"/>
                </a:lnTo>
                <a:lnTo>
                  <a:pt x="5134942" y="1819843"/>
                </a:lnTo>
                <a:lnTo>
                  <a:pt x="5102285" y="1942240"/>
                </a:lnTo>
                <a:lnTo>
                  <a:pt x="5054640" y="2062981"/>
                </a:lnTo>
                <a:lnTo>
                  <a:pt x="4992054" y="2181479"/>
                </a:lnTo>
                <a:lnTo>
                  <a:pt x="4914575" y="2297147"/>
                </a:lnTo>
                <a:lnTo>
                  <a:pt x="4822251" y="2409398"/>
                </a:lnTo>
                <a:lnTo>
                  <a:pt x="4715129" y="2517646"/>
                </a:lnTo>
                <a:lnTo>
                  <a:pt x="4593258" y="2621302"/>
                </a:lnTo>
                <a:lnTo>
                  <a:pt x="4456684" y="2719781"/>
                </a:lnTo>
                <a:lnTo>
                  <a:pt x="4305456" y="2812495"/>
                </a:lnTo>
                <a:lnTo>
                  <a:pt x="4185875" y="2876103"/>
                </a:lnTo>
                <a:lnTo>
                  <a:pt x="4061454" y="2934564"/>
                </a:lnTo>
                <a:lnTo>
                  <a:pt x="3932595" y="2987842"/>
                </a:lnTo>
                <a:lnTo>
                  <a:pt x="3799695" y="3035902"/>
                </a:lnTo>
                <a:lnTo>
                  <a:pt x="3663157" y="3078707"/>
                </a:lnTo>
                <a:lnTo>
                  <a:pt x="3523380" y="3116224"/>
                </a:lnTo>
                <a:lnTo>
                  <a:pt x="3380763" y="3148416"/>
                </a:lnTo>
                <a:lnTo>
                  <a:pt x="3235708" y="3175248"/>
                </a:lnTo>
                <a:lnTo>
                  <a:pt x="3088615" y="3196685"/>
                </a:lnTo>
                <a:lnTo>
                  <a:pt x="2939882" y="3212692"/>
                </a:lnTo>
                <a:lnTo>
                  <a:pt x="2789912" y="3223233"/>
                </a:lnTo>
                <a:lnTo>
                  <a:pt x="2639102" y="3228273"/>
                </a:lnTo>
                <a:lnTo>
                  <a:pt x="2487855" y="3227776"/>
                </a:lnTo>
                <a:lnTo>
                  <a:pt x="2336570" y="3221707"/>
                </a:lnTo>
                <a:lnTo>
                  <a:pt x="2185646" y="3210032"/>
                </a:lnTo>
                <a:lnTo>
                  <a:pt x="2035485" y="3192714"/>
                </a:lnTo>
                <a:lnTo>
                  <a:pt x="1886486" y="3169718"/>
                </a:lnTo>
                <a:lnTo>
                  <a:pt x="1739050" y="3141008"/>
                </a:lnTo>
                <a:lnTo>
                  <a:pt x="1593576" y="3106551"/>
                </a:lnTo>
                <a:lnTo>
                  <a:pt x="1450464" y="3066309"/>
                </a:lnTo>
                <a:lnTo>
                  <a:pt x="30926" y="3736446"/>
                </a:lnTo>
                <a:close/>
              </a:path>
            </a:pathLst>
          </a:custGeom>
          <a:ln w="527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8" name="object 8"/>
          <p:cNvSpPr/>
          <p:nvPr/>
        </p:nvSpPr>
        <p:spPr>
          <a:xfrm>
            <a:off x="4566011" y="2230979"/>
            <a:ext cx="236203" cy="11208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9" name="object 9"/>
          <p:cNvSpPr/>
          <p:nvPr/>
        </p:nvSpPr>
        <p:spPr>
          <a:xfrm>
            <a:off x="4598394" y="2250409"/>
            <a:ext cx="171437" cy="10560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0" name="object 10"/>
          <p:cNvSpPr/>
          <p:nvPr/>
        </p:nvSpPr>
        <p:spPr>
          <a:xfrm>
            <a:off x="4598393" y="2250409"/>
            <a:ext cx="171739" cy="1056232"/>
          </a:xfrm>
          <a:custGeom>
            <a:avLst/>
            <a:gdLst/>
            <a:ahLst/>
            <a:cxnLst/>
            <a:rect l="l" t="t" r="r" b="b"/>
            <a:pathLst>
              <a:path w="283209" h="1741804">
                <a:moveTo>
                  <a:pt x="0" y="1741517"/>
                </a:moveTo>
                <a:lnTo>
                  <a:pt x="282713" y="1741517"/>
                </a:lnTo>
                <a:lnTo>
                  <a:pt x="282713" y="0"/>
                </a:lnTo>
                <a:lnTo>
                  <a:pt x="0" y="0"/>
                </a:lnTo>
                <a:lnTo>
                  <a:pt x="0" y="1741517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1" name="object 11"/>
          <p:cNvSpPr/>
          <p:nvPr/>
        </p:nvSpPr>
        <p:spPr>
          <a:xfrm>
            <a:off x="4868504" y="1924677"/>
            <a:ext cx="1770002" cy="2971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2" name="object 12"/>
          <p:cNvSpPr/>
          <p:nvPr/>
        </p:nvSpPr>
        <p:spPr>
          <a:xfrm>
            <a:off x="4900886" y="1944106"/>
            <a:ext cx="1705236" cy="2323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3" name="object 13"/>
          <p:cNvSpPr/>
          <p:nvPr/>
        </p:nvSpPr>
        <p:spPr>
          <a:xfrm>
            <a:off x="4900887" y="1944106"/>
            <a:ext cx="1705451" cy="232579"/>
          </a:xfrm>
          <a:custGeom>
            <a:avLst/>
            <a:gdLst/>
            <a:ahLst/>
            <a:cxnLst/>
            <a:rect l="l" t="t" r="r" b="b"/>
            <a:pathLst>
              <a:path w="2812415" h="383539">
                <a:moveTo>
                  <a:pt x="0" y="383234"/>
                </a:moveTo>
                <a:lnTo>
                  <a:pt x="2812060" y="383234"/>
                </a:lnTo>
                <a:lnTo>
                  <a:pt x="2812060" y="0"/>
                </a:lnTo>
                <a:lnTo>
                  <a:pt x="0" y="0"/>
                </a:lnTo>
                <a:lnTo>
                  <a:pt x="0" y="383234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4" name="object 14"/>
          <p:cNvSpPr txBox="1"/>
          <p:nvPr/>
        </p:nvSpPr>
        <p:spPr>
          <a:xfrm>
            <a:off x="6585723" y="2384054"/>
            <a:ext cx="368507" cy="769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5003" spc="-3" dirty="0">
                <a:solidFill>
                  <a:srgbClr val="2D3C48"/>
                </a:solidFill>
              </a:rPr>
              <a:t>?</a:t>
            </a:r>
            <a:endParaRPr sz="5003"/>
          </a:p>
        </p:txBody>
      </p:sp>
      <p:sp>
        <p:nvSpPr>
          <p:cNvPr id="15" name="object 15"/>
          <p:cNvSpPr txBox="1"/>
          <p:nvPr/>
        </p:nvSpPr>
        <p:spPr>
          <a:xfrm>
            <a:off x="843694" y="988612"/>
            <a:ext cx="4215687" cy="713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4639" spc="3" dirty="0">
                <a:solidFill>
                  <a:srgbClr val="2D3C48"/>
                </a:solidFill>
              </a:rPr>
              <a:t>Training models</a:t>
            </a:r>
            <a:endParaRPr sz="4639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A29BCA3-0A93-47CE-BBFB-58F5027A502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61</a:t>
            </a:fld>
            <a:endParaRPr lang="en-AU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59210" y="1564277"/>
            <a:ext cx="3132362" cy="4903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" name="object 3"/>
          <p:cNvSpPr txBox="1"/>
          <p:nvPr/>
        </p:nvSpPr>
        <p:spPr>
          <a:xfrm>
            <a:off x="843694" y="988612"/>
            <a:ext cx="4215687" cy="713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4639" spc="3" dirty="0">
                <a:solidFill>
                  <a:srgbClr val="2D3C48"/>
                </a:solidFill>
              </a:rPr>
              <a:t>Training models</a:t>
            </a:r>
            <a:endParaRPr sz="4639"/>
          </a:p>
        </p:txBody>
      </p:sp>
      <p:sp>
        <p:nvSpPr>
          <p:cNvPr id="4" name="object 4"/>
          <p:cNvSpPr/>
          <p:nvPr/>
        </p:nvSpPr>
        <p:spPr>
          <a:xfrm>
            <a:off x="1386523" y="3457227"/>
            <a:ext cx="2601933" cy="2260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" name="object 5"/>
          <p:cNvSpPr/>
          <p:nvPr/>
        </p:nvSpPr>
        <p:spPr>
          <a:xfrm>
            <a:off x="7637498" y="112839"/>
            <a:ext cx="2756677" cy="1777073"/>
          </a:xfrm>
          <a:custGeom>
            <a:avLst/>
            <a:gdLst/>
            <a:ahLst/>
            <a:cxnLst/>
            <a:rect l="l" t="t" r="r" b="b"/>
            <a:pathLst>
              <a:path w="4545965" h="2930525">
                <a:moveTo>
                  <a:pt x="4045256" y="2491638"/>
                </a:moveTo>
                <a:lnTo>
                  <a:pt x="3125637" y="2491638"/>
                </a:lnTo>
                <a:lnTo>
                  <a:pt x="4545594" y="2930159"/>
                </a:lnTo>
                <a:lnTo>
                  <a:pt x="4045256" y="2491638"/>
                </a:lnTo>
                <a:close/>
              </a:path>
              <a:path w="4545965" h="2930525">
                <a:moveTo>
                  <a:pt x="1861867" y="0"/>
                </a:moveTo>
                <a:lnTo>
                  <a:pt x="1720648" y="2931"/>
                </a:lnTo>
                <a:lnTo>
                  <a:pt x="1579970" y="14376"/>
                </a:lnTo>
                <a:lnTo>
                  <a:pt x="1440504" y="34341"/>
                </a:lnTo>
                <a:lnTo>
                  <a:pt x="1302919" y="62831"/>
                </a:lnTo>
                <a:lnTo>
                  <a:pt x="1167884" y="99854"/>
                </a:lnTo>
                <a:lnTo>
                  <a:pt x="1036070" y="145415"/>
                </a:lnTo>
                <a:lnTo>
                  <a:pt x="908145" y="199521"/>
                </a:lnTo>
                <a:lnTo>
                  <a:pt x="784780" y="262177"/>
                </a:lnTo>
                <a:lnTo>
                  <a:pt x="666644" y="333391"/>
                </a:lnTo>
                <a:lnTo>
                  <a:pt x="554407" y="413168"/>
                </a:lnTo>
                <a:lnTo>
                  <a:pt x="450692" y="499848"/>
                </a:lnTo>
                <a:lnTo>
                  <a:pt x="357683" y="591386"/>
                </a:lnTo>
                <a:lnTo>
                  <a:pt x="275388" y="687253"/>
                </a:lnTo>
                <a:lnTo>
                  <a:pt x="203815" y="786920"/>
                </a:lnTo>
                <a:lnTo>
                  <a:pt x="142973" y="889860"/>
                </a:lnTo>
                <a:lnTo>
                  <a:pt x="92869" y="995542"/>
                </a:lnTo>
                <a:lnTo>
                  <a:pt x="53511" y="1103440"/>
                </a:lnTo>
                <a:lnTo>
                  <a:pt x="24908" y="1213024"/>
                </a:lnTo>
                <a:lnTo>
                  <a:pt x="7068" y="1323767"/>
                </a:lnTo>
                <a:lnTo>
                  <a:pt x="0" y="1435139"/>
                </a:lnTo>
                <a:lnTo>
                  <a:pt x="3710" y="1546613"/>
                </a:lnTo>
                <a:lnTo>
                  <a:pt x="18208" y="1657659"/>
                </a:lnTo>
                <a:lnTo>
                  <a:pt x="43501" y="1767750"/>
                </a:lnTo>
                <a:lnTo>
                  <a:pt x="79598" y="1876357"/>
                </a:lnTo>
                <a:lnTo>
                  <a:pt x="126507" y="1982951"/>
                </a:lnTo>
                <a:lnTo>
                  <a:pt x="184237" y="2087005"/>
                </a:lnTo>
                <a:lnTo>
                  <a:pt x="252794" y="2187989"/>
                </a:lnTo>
                <a:lnTo>
                  <a:pt x="332188" y="2285375"/>
                </a:lnTo>
                <a:lnTo>
                  <a:pt x="422426" y="2378636"/>
                </a:lnTo>
                <a:lnTo>
                  <a:pt x="523518" y="2467241"/>
                </a:lnTo>
                <a:lnTo>
                  <a:pt x="633323" y="2549104"/>
                </a:lnTo>
                <a:lnTo>
                  <a:pt x="749283" y="2622515"/>
                </a:lnTo>
                <a:lnTo>
                  <a:pt x="870728" y="2687469"/>
                </a:lnTo>
                <a:lnTo>
                  <a:pt x="996988" y="2743958"/>
                </a:lnTo>
                <a:lnTo>
                  <a:pt x="1127395" y="2791978"/>
                </a:lnTo>
                <a:lnTo>
                  <a:pt x="1261277" y="2831521"/>
                </a:lnTo>
                <a:lnTo>
                  <a:pt x="1397967" y="2862581"/>
                </a:lnTo>
                <a:lnTo>
                  <a:pt x="1536793" y="2885153"/>
                </a:lnTo>
                <a:lnTo>
                  <a:pt x="1677086" y="2899230"/>
                </a:lnTo>
                <a:lnTo>
                  <a:pt x="1818177" y="2904806"/>
                </a:lnTo>
                <a:lnTo>
                  <a:pt x="1959396" y="2901875"/>
                </a:lnTo>
                <a:lnTo>
                  <a:pt x="2100074" y="2890430"/>
                </a:lnTo>
                <a:lnTo>
                  <a:pt x="2239540" y="2870465"/>
                </a:lnTo>
                <a:lnTo>
                  <a:pt x="2377125" y="2841975"/>
                </a:lnTo>
                <a:lnTo>
                  <a:pt x="2512160" y="2804952"/>
                </a:lnTo>
                <a:lnTo>
                  <a:pt x="2643974" y="2759391"/>
                </a:lnTo>
                <a:lnTo>
                  <a:pt x="2771899" y="2705285"/>
                </a:lnTo>
                <a:lnTo>
                  <a:pt x="2895264" y="2642628"/>
                </a:lnTo>
                <a:lnTo>
                  <a:pt x="3013400" y="2571415"/>
                </a:lnTo>
                <a:lnTo>
                  <a:pt x="3125637" y="2491638"/>
                </a:lnTo>
                <a:lnTo>
                  <a:pt x="4045256" y="2491638"/>
                </a:lnTo>
                <a:lnTo>
                  <a:pt x="3525206" y="2035841"/>
                </a:lnTo>
                <a:lnTo>
                  <a:pt x="3567049" y="1953860"/>
                </a:lnTo>
                <a:lnTo>
                  <a:pt x="3602239" y="1870752"/>
                </a:lnTo>
                <a:lnTo>
                  <a:pt x="3630826" y="1786741"/>
                </a:lnTo>
                <a:lnTo>
                  <a:pt x="3652863" y="1702052"/>
                </a:lnTo>
                <a:lnTo>
                  <a:pt x="3668401" y="1616909"/>
                </a:lnTo>
                <a:lnTo>
                  <a:pt x="3677490" y="1531535"/>
                </a:lnTo>
                <a:lnTo>
                  <a:pt x="3680183" y="1446154"/>
                </a:lnTo>
                <a:lnTo>
                  <a:pt x="3676532" y="1360991"/>
                </a:lnTo>
                <a:lnTo>
                  <a:pt x="3666586" y="1276270"/>
                </a:lnTo>
                <a:lnTo>
                  <a:pt x="3650399" y="1192215"/>
                </a:lnTo>
                <a:lnTo>
                  <a:pt x="3628021" y="1109049"/>
                </a:lnTo>
                <a:lnTo>
                  <a:pt x="3599504" y="1026997"/>
                </a:lnTo>
                <a:lnTo>
                  <a:pt x="3564898" y="946283"/>
                </a:lnTo>
                <a:lnTo>
                  <a:pt x="3524257" y="867131"/>
                </a:lnTo>
                <a:lnTo>
                  <a:pt x="3477631" y="789764"/>
                </a:lnTo>
                <a:lnTo>
                  <a:pt x="3425071" y="714408"/>
                </a:lnTo>
                <a:lnTo>
                  <a:pt x="3366629" y="641286"/>
                </a:lnTo>
                <a:lnTo>
                  <a:pt x="3302357" y="570622"/>
                </a:lnTo>
                <a:lnTo>
                  <a:pt x="3232306" y="502640"/>
                </a:lnTo>
                <a:lnTo>
                  <a:pt x="3156526" y="437565"/>
                </a:lnTo>
                <a:lnTo>
                  <a:pt x="3046721" y="355702"/>
                </a:lnTo>
                <a:lnTo>
                  <a:pt x="2930761" y="282291"/>
                </a:lnTo>
                <a:lnTo>
                  <a:pt x="2809316" y="217337"/>
                </a:lnTo>
                <a:lnTo>
                  <a:pt x="2683056" y="160848"/>
                </a:lnTo>
                <a:lnTo>
                  <a:pt x="2552649" y="112828"/>
                </a:lnTo>
                <a:lnTo>
                  <a:pt x="2418767" y="73285"/>
                </a:lnTo>
                <a:lnTo>
                  <a:pt x="2282077" y="42224"/>
                </a:lnTo>
                <a:lnTo>
                  <a:pt x="2143251" y="19652"/>
                </a:lnTo>
                <a:lnTo>
                  <a:pt x="2002958" y="5575"/>
                </a:lnTo>
                <a:lnTo>
                  <a:pt x="1861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" name="object 6"/>
          <p:cNvSpPr/>
          <p:nvPr/>
        </p:nvSpPr>
        <p:spPr>
          <a:xfrm>
            <a:off x="7637498" y="112839"/>
            <a:ext cx="2756677" cy="1777073"/>
          </a:xfrm>
          <a:custGeom>
            <a:avLst/>
            <a:gdLst/>
            <a:ahLst/>
            <a:cxnLst/>
            <a:rect l="l" t="t" r="r" b="b"/>
            <a:pathLst>
              <a:path w="4545965" h="2930525">
                <a:moveTo>
                  <a:pt x="4545594" y="2930159"/>
                </a:moveTo>
                <a:lnTo>
                  <a:pt x="3125637" y="2491638"/>
                </a:lnTo>
                <a:lnTo>
                  <a:pt x="3013400" y="2571415"/>
                </a:lnTo>
                <a:lnTo>
                  <a:pt x="2895264" y="2642628"/>
                </a:lnTo>
                <a:lnTo>
                  <a:pt x="2771899" y="2705285"/>
                </a:lnTo>
                <a:lnTo>
                  <a:pt x="2643974" y="2759391"/>
                </a:lnTo>
                <a:lnTo>
                  <a:pt x="2512160" y="2804952"/>
                </a:lnTo>
                <a:lnTo>
                  <a:pt x="2377125" y="2841975"/>
                </a:lnTo>
                <a:lnTo>
                  <a:pt x="2239540" y="2870465"/>
                </a:lnTo>
                <a:lnTo>
                  <a:pt x="2100074" y="2890430"/>
                </a:lnTo>
                <a:lnTo>
                  <a:pt x="1959396" y="2901875"/>
                </a:lnTo>
                <a:lnTo>
                  <a:pt x="1818177" y="2904806"/>
                </a:lnTo>
                <a:lnTo>
                  <a:pt x="1677086" y="2899230"/>
                </a:lnTo>
                <a:lnTo>
                  <a:pt x="1536793" y="2885153"/>
                </a:lnTo>
                <a:lnTo>
                  <a:pt x="1397967" y="2862581"/>
                </a:lnTo>
                <a:lnTo>
                  <a:pt x="1261277" y="2831521"/>
                </a:lnTo>
                <a:lnTo>
                  <a:pt x="1127395" y="2791978"/>
                </a:lnTo>
                <a:lnTo>
                  <a:pt x="996988" y="2743958"/>
                </a:lnTo>
                <a:lnTo>
                  <a:pt x="870728" y="2687469"/>
                </a:lnTo>
                <a:lnTo>
                  <a:pt x="749283" y="2622515"/>
                </a:lnTo>
                <a:lnTo>
                  <a:pt x="633323" y="2549104"/>
                </a:lnTo>
                <a:lnTo>
                  <a:pt x="523518" y="2467241"/>
                </a:lnTo>
                <a:lnTo>
                  <a:pt x="422426" y="2378636"/>
                </a:lnTo>
                <a:lnTo>
                  <a:pt x="332188" y="2285375"/>
                </a:lnTo>
                <a:lnTo>
                  <a:pt x="252794" y="2187989"/>
                </a:lnTo>
                <a:lnTo>
                  <a:pt x="184237" y="2087005"/>
                </a:lnTo>
                <a:lnTo>
                  <a:pt x="126507" y="1982951"/>
                </a:lnTo>
                <a:lnTo>
                  <a:pt x="79598" y="1876357"/>
                </a:lnTo>
                <a:lnTo>
                  <a:pt x="43501" y="1767750"/>
                </a:lnTo>
                <a:lnTo>
                  <a:pt x="18208" y="1657659"/>
                </a:lnTo>
                <a:lnTo>
                  <a:pt x="3710" y="1546613"/>
                </a:lnTo>
                <a:lnTo>
                  <a:pt x="0" y="1435139"/>
                </a:lnTo>
                <a:lnTo>
                  <a:pt x="7068" y="1323767"/>
                </a:lnTo>
                <a:lnTo>
                  <a:pt x="24908" y="1213024"/>
                </a:lnTo>
                <a:lnTo>
                  <a:pt x="53511" y="1103440"/>
                </a:lnTo>
                <a:lnTo>
                  <a:pt x="92869" y="995542"/>
                </a:lnTo>
                <a:lnTo>
                  <a:pt x="142973" y="889860"/>
                </a:lnTo>
                <a:lnTo>
                  <a:pt x="203815" y="786920"/>
                </a:lnTo>
                <a:lnTo>
                  <a:pt x="275388" y="687253"/>
                </a:lnTo>
                <a:lnTo>
                  <a:pt x="357683" y="591386"/>
                </a:lnTo>
                <a:lnTo>
                  <a:pt x="450692" y="499848"/>
                </a:lnTo>
                <a:lnTo>
                  <a:pt x="554407" y="413168"/>
                </a:lnTo>
                <a:lnTo>
                  <a:pt x="666644" y="333391"/>
                </a:lnTo>
                <a:lnTo>
                  <a:pt x="784780" y="262177"/>
                </a:lnTo>
                <a:lnTo>
                  <a:pt x="908145" y="199521"/>
                </a:lnTo>
                <a:lnTo>
                  <a:pt x="1036070" y="145415"/>
                </a:lnTo>
                <a:lnTo>
                  <a:pt x="1167884" y="99854"/>
                </a:lnTo>
                <a:lnTo>
                  <a:pt x="1302919" y="62831"/>
                </a:lnTo>
                <a:lnTo>
                  <a:pt x="1440504" y="34341"/>
                </a:lnTo>
                <a:lnTo>
                  <a:pt x="1579970" y="14376"/>
                </a:lnTo>
                <a:lnTo>
                  <a:pt x="1720648" y="2931"/>
                </a:lnTo>
                <a:lnTo>
                  <a:pt x="1861867" y="0"/>
                </a:lnTo>
                <a:lnTo>
                  <a:pt x="2002958" y="5575"/>
                </a:lnTo>
                <a:lnTo>
                  <a:pt x="2143251" y="19652"/>
                </a:lnTo>
                <a:lnTo>
                  <a:pt x="2282077" y="42224"/>
                </a:lnTo>
                <a:lnTo>
                  <a:pt x="2418767" y="73285"/>
                </a:lnTo>
                <a:lnTo>
                  <a:pt x="2552649" y="112828"/>
                </a:lnTo>
                <a:lnTo>
                  <a:pt x="2683056" y="160848"/>
                </a:lnTo>
                <a:lnTo>
                  <a:pt x="2809316" y="217337"/>
                </a:lnTo>
                <a:lnTo>
                  <a:pt x="2930761" y="282291"/>
                </a:lnTo>
                <a:lnTo>
                  <a:pt x="3046721" y="355702"/>
                </a:lnTo>
                <a:lnTo>
                  <a:pt x="3156526" y="437565"/>
                </a:lnTo>
                <a:lnTo>
                  <a:pt x="3232306" y="502640"/>
                </a:lnTo>
                <a:lnTo>
                  <a:pt x="3302357" y="570622"/>
                </a:lnTo>
                <a:lnTo>
                  <a:pt x="3366629" y="641286"/>
                </a:lnTo>
                <a:lnTo>
                  <a:pt x="3425071" y="714408"/>
                </a:lnTo>
                <a:lnTo>
                  <a:pt x="3477631" y="789764"/>
                </a:lnTo>
                <a:lnTo>
                  <a:pt x="3524257" y="867131"/>
                </a:lnTo>
                <a:lnTo>
                  <a:pt x="3564898" y="946283"/>
                </a:lnTo>
                <a:lnTo>
                  <a:pt x="3599504" y="1026997"/>
                </a:lnTo>
                <a:lnTo>
                  <a:pt x="3628021" y="1109049"/>
                </a:lnTo>
                <a:lnTo>
                  <a:pt x="3650399" y="1192215"/>
                </a:lnTo>
                <a:lnTo>
                  <a:pt x="3666586" y="1276270"/>
                </a:lnTo>
                <a:lnTo>
                  <a:pt x="3676532" y="1360991"/>
                </a:lnTo>
                <a:lnTo>
                  <a:pt x="3680183" y="1446154"/>
                </a:lnTo>
                <a:lnTo>
                  <a:pt x="3677490" y="1531535"/>
                </a:lnTo>
                <a:lnTo>
                  <a:pt x="3668401" y="1616909"/>
                </a:lnTo>
                <a:lnTo>
                  <a:pt x="3652863" y="1702052"/>
                </a:lnTo>
                <a:lnTo>
                  <a:pt x="3630826" y="1786741"/>
                </a:lnTo>
                <a:lnTo>
                  <a:pt x="3602239" y="1870752"/>
                </a:lnTo>
                <a:lnTo>
                  <a:pt x="3567049" y="1953860"/>
                </a:lnTo>
                <a:lnTo>
                  <a:pt x="3525206" y="2035841"/>
                </a:lnTo>
                <a:lnTo>
                  <a:pt x="4545594" y="2930159"/>
                </a:lnTo>
                <a:close/>
              </a:path>
            </a:pathLst>
          </a:custGeom>
          <a:ln w="527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7" name="object 7"/>
          <p:cNvSpPr txBox="1"/>
          <p:nvPr/>
        </p:nvSpPr>
        <p:spPr>
          <a:xfrm>
            <a:off x="8102123" y="486706"/>
            <a:ext cx="1303444" cy="1105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 marR="3081" algn="ctr"/>
            <a:r>
              <a:rPr sz="2395" dirty="0">
                <a:solidFill>
                  <a:srgbClr val="2D3C48"/>
                </a:solidFill>
              </a:rPr>
              <a:t>You</a:t>
            </a:r>
            <a:r>
              <a:rPr sz="2395" spc="6" dirty="0">
                <a:solidFill>
                  <a:srgbClr val="2D3C48"/>
                </a:solidFill>
              </a:rPr>
              <a:t> </a:t>
            </a:r>
            <a:r>
              <a:rPr sz="2395" dirty="0">
                <a:solidFill>
                  <a:srgbClr val="2D3C48"/>
                </a:solidFill>
              </a:rPr>
              <a:t>were wrong</a:t>
            </a:r>
            <a:r>
              <a:rPr sz="2395" spc="6" dirty="0">
                <a:solidFill>
                  <a:srgbClr val="2D3C48"/>
                </a:solidFill>
              </a:rPr>
              <a:t> </a:t>
            </a:r>
            <a:r>
              <a:rPr sz="2395" dirty="0">
                <a:solidFill>
                  <a:srgbClr val="2D3C48"/>
                </a:solidFill>
              </a:rPr>
              <a:t>by 1.</a:t>
            </a:r>
            <a:r>
              <a:rPr sz="2395" spc="-6" dirty="0">
                <a:solidFill>
                  <a:srgbClr val="2D3C48"/>
                </a:solidFill>
              </a:rPr>
              <a:t>2</a:t>
            </a:r>
            <a:r>
              <a:rPr sz="2395" spc="3" dirty="0">
                <a:solidFill>
                  <a:srgbClr val="2D3C48"/>
                </a:solidFill>
              </a:rPr>
              <a:t>3</a:t>
            </a:r>
            <a:endParaRPr sz="2395"/>
          </a:p>
        </p:txBody>
      </p:sp>
      <p:sp>
        <p:nvSpPr>
          <p:cNvPr id="8" name="object 8"/>
          <p:cNvSpPr/>
          <p:nvPr/>
        </p:nvSpPr>
        <p:spPr>
          <a:xfrm>
            <a:off x="4062850" y="1645351"/>
            <a:ext cx="3126339" cy="2266105"/>
          </a:xfrm>
          <a:custGeom>
            <a:avLst/>
            <a:gdLst/>
            <a:ahLst/>
            <a:cxnLst/>
            <a:rect l="l" t="t" r="r" b="b"/>
            <a:pathLst>
              <a:path w="5155565" h="3736975">
                <a:moveTo>
                  <a:pt x="30926" y="3736446"/>
                </a:moveTo>
                <a:lnTo>
                  <a:pt x="663787" y="2696163"/>
                </a:lnTo>
                <a:lnTo>
                  <a:pt x="528427" y="2594288"/>
                </a:lnTo>
                <a:lnTo>
                  <a:pt x="408580" y="2487612"/>
                </a:lnTo>
                <a:lnTo>
                  <a:pt x="304198" y="2376723"/>
                </a:lnTo>
                <a:lnTo>
                  <a:pt x="215233" y="2262207"/>
                </a:lnTo>
                <a:lnTo>
                  <a:pt x="141638" y="2144652"/>
                </a:lnTo>
                <a:lnTo>
                  <a:pt x="83365" y="2024644"/>
                </a:lnTo>
                <a:lnTo>
                  <a:pt x="40366" y="1902771"/>
                </a:lnTo>
                <a:lnTo>
                  <a:pt x="12593" y="1779619"/>
                </a:lnTo>
                <a:lnTo>
                  <a:pt x="0" y="1655775"/>
                </a:lnTo>
                <a:lnTo>
                  <a:pt x="2537" y="1531827"/>
                </a:lnTo>
                <a:lnTo>
                  <a:pt x="20158" y="1408361"/>
                </a:lnTo>
                <a:lnTo>
                  <a:pt x="52816" y="1285964"/>
                </a:lnTo>
                <a:lnTo>
                  <a:pt x="100461" y="1165223"/>
                </a:lnTo>
                <a:lnTo>
                  <a:pt x="163047" y="1046725"/>
                </a:lnTo>
                <a:lnTo>
                  <a:pt x="240526" y="931057"/>
                </a:lnTo>
                <a:lnTo>
                  <a:pt x="332850" y="818806"/>
                </a:lnTo>
                <a:lnTo>
                  <a:pt x="439971" y="710558"/>
                </a:lnTo>
                <a:lnTo>
                  <a:pt x="561843" y="606902"/>
                </a:lnTo>
                <a:lnTo>
                  <a:pt x="698417" y="508423"/>
                </a:lnTo>
                <a:lnTo>
                  <a:pt x="849645" y="415709"/>
                </a:lnTo>
                <a:lnTo>
                  <a:pt x="1012330" y="330940"/>
                </a:lnTo>
                <a:lnTo>
                  <a:pt x="1182679" y="255886"/>
                </a:lnTo>
                <a:lnTo>
                  <a:pt x="1359757" y="190516"/>
                </a:lnTo>
                <a:lnTo>
                  <a:pt x="1542626" y="134800"/>
                </a:lnTo>
                <a:lnTo>
                  <a:pt x="1730348" y="88710"/>
                </a:lnTo>
                <a:lnTo>
                  <a:pt x="1921986" y="52214"/>
                </a:lnTo>
                <a:lnTo>
                  <a:pt x="2116604" y="25284"/>
                </a:lnTo>
                <a:lnTo>
                  <a:pt x="2313264" y="7889"/>
                </a:lnTo>
                <a:lnTo>
                  <a:pt x="2511028" y="0"/>
                </a:lnTo>
                <a:lnTo>
                  <a:pt x="2708960" y="1586"/>
                </a:lnTo>
                <a:lnTo>
                  <a:pt x="2906122" y="12617"/>
                </a:lnTo>
                <a:lnTo>
                  <a:pt x="3101578" y="33065"/>
                </a:lnTo>
                <a:lnTo>
                  <a:pt x="3294390" y="62899"/>
                </a:lnTo>
                <a:lnTo>
                  <a:pt x="3483620" y="102089"/>
                </a:lnTo>
                <a:lnTo>
                  <a:pt x="3668332" y="150606"/>
                </a:lnTo>
                <a:lnTo>
                  <a:pt x="3847588" y="208419"/>
                </a:lnTo>
                <a:lnTo>
                  <a:pt x="4020452" y="275499"/>
                </a:lnTo>
                <a:lnTo>
                  <a:pt x="4185986" y="351816"/>
                </a:lnTo>
                <a:lnTo>
                  <a:pt x="4343252" y="437340"/>
                </a:lnTo>
                <a:lnTo>
                  <a:pt x="4491314" y="532041"/>
                </a:lnTo>
                <a:lnTo>
                  <a:pt x="4626674" y="633916"/>
                </a:lnTo>
                <a:lnTo>
                  <a:pt x="4746521" y="740592"/>
                </a:lnTo>
                <a:lnTo>
                  <a:pt x="4850903" y="851481"/>
                </a:lnTo>
                <a:lnTo>
                  <a:pt x="4939868" y="965997"/>
                </a:lnTo>
                <a:lnTo>
                  <a:pt x="5013463" y="1083552"/>
                </a:lnTo>
                <a:lnTo>
                  <a:pt x="5071736" y="1203560"/>
                </a:lnTo>
                <a:lnTo>
                  <a:pt x="5114735" y="1325433"/>
                </a:lnTo>
                <a:lnTo>
                  <a:pt x="5142508" y="1448585"/>
                </a:lnTo>
                <a:lnTo>
                  <a:pt x="5155101" y="1572429"/>
                </a:lnTo>
                <a:lnTo>
                  <a:pt x="5152564" y="1696377"/>
                </a:lnTo>
                <a:lnTo>
                  <a:pt x="5134942" y="1819843"/>
                </a:lnTo>
                <a:lnTo>
                  <a:pt x="5102285" y="1942240"/>
                </a:lnTo>
                <a:lnTo>
                  <a:pt x="5054640" y="2062981"/>
                </a:lnTo>
                <a:lnTo>
                  <a:pt x="4992054" y="2181479"/>
                </a:lnTo>
                <a:lnTo>
                  <a:pt x="4914575" y="2297147"/>
                </a:lnTo>
                <a:lnTo>
                  <a:pt x="4822251" y="2409398"/>
                </a:lnTo>
                <a:lnTo>
                  <a:pt x="4715129" y="2517646"/>
                </a:lnTo>
                <a:lnTo>
                  <a:pt x="4593258" y="2621302"/>
                </a:lnTo>
                <a:lnTo>
                  <a:pt x="4456684" y="2719781"/>
                </a:lnTo>
                <a:lnTo>
                  <a:pt x="4305456" y="2812495"/>
                </a:lnTo>
                <a:lnTo>
                  <a:pt x="4185875" y="2876103"/>
                </a:lnTo>
                <a:lnTo>
                  <a:pt x="4061454" y="2934564"/>
                </a:lnTo>
                <a:lnTo>
                  <a:pt x="3932595" y="2987842"/>
                </a:lnTo>
                <a:lnTo>
                  <a:pt x="3799695" y="3035902"/>
                </a:lnTo>
                <a:lnTo>
                  <a:pt x="3663157" y="3078707"/>
                </a:lnTo>
                <a:lnTo>
                  <a:pt x="3523380" y="3116224"/>
                </a:lnTo>
                <a:lnTo>
                  <a:pt x="3380763" y="3148416"/>
                </a:lnTo>
                <a:lnTo>
                  <a:pt x="3235708" y="3175248"/>
                </a:lnTo>
                <a:lnTo>
                  <a:pt x="3088615" y="3196685"/>
                </a:lnTo>
                <a:lnTo>
                  <a:pt x="2939882" y="3212692"/>
                </a:lnTo>
                <a:lnTo>
                  <a:pt x="2789912" y="3223233"/>
                </a:lnTo>
                <a:lnTo>
                  <a:pt x="2639102" y="3228273"/>
                </a:lnTo>
                <a:lnTo>
                  <a:pt x="2487855" y="3227776"/>
                </a:lnTo>
                <a:lnTo>
                  <a:pt x="2336570" y="3221707"/>
                </a:lnTo>
                <a:lnTo>
                  <a:pt x="2185646" y="3210032"/>
                </a:lnTo>
                <a:lnTo>
                  <a:pt x="2035485" y="3192714"/>
                </a:lnTo>
                <a:lnTo>
                  <a:pt x="1886486" y="3169718"/>
                </a:lnTo>
                <a:lnTo>
                  <a:pt x="1739050" y="3141008"/>
                </a:lnTo>
                <a:lnTo>
                  <a:pt x="1593576" y="3106551"/>
                </a:lnTo>
                <a:lnTo>
                  <a:pt x="1450464" y="3066309"/>
                </a:lnTo>
                <a:lnTo>
                  <a:pt x="30926" y="3736446"/>
                </a:lnTo>
                <a:close/>
              </a:path>
            </a:pathLst>
          </a:custGeom>
          <a:ln w="527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9" name="object 9"/>
          <p:cNvSpPr/>
          <p:nvPr/>
        </p:nvSpPr>
        <p:spPr>
          <a:xfrm>
            <a:off x="4566011" y="2230979"/>
            <a:ext cx="236203" cy="11208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0" name="object 10"/>
          <p:cNvSpPr/>
          <p:nvPr/>
        </p:nvSpPr>
        <p:spPr>
          <a:xfrm>
            <a:off x="4598394" y="2250409"/>
            <a:ext cx="171437" cy="10560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1" name="object 11"/>
          <p:cNvSpPr/>
          <p:nvPr/>
        </p:nvSpPr>
        <p:spPr>
          <a:xfrm>
            <a:off x="4598393" y="2250409"/>
            <a:ext cx="171739" cy="1056232"/>
          </a:xfrm>
          <a:custGeom>
            <a:avLst/>
            <a:gdLst/>
            <a:ahLst/>
            <a:cxnLst/>
            <a:rect l="l" t="t" r="r" b="b"/>
            <a:pathLst>
              <a:path w="283209" h="1741804">
                <a:moveTo>
                  <a:pt x="0" y="1741517"/>
                </a:moveTo>
                <a:lnTo>
                  <a:pt x="282713" y="1741517"/>
                </a:lnTo>
                <a:lnTo>
                  <a:pt x="282713" y="0"/>
                </a:lnTo>
                <a:lnTo>
                  <a:pt x="0" y="0"/>
                </a:lnTo>
                <a:lnTo>
                  <a:pt x="0" y="1741517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2" name="object 12"/>
          <p:cNvSpPr/>
          <p:nvPr/>
        </p:nvSpPr>
        <p:spPr>
          <a:xfrm>
            <a:off x="4868504" y="1924677"/>
            <a:ext cx="1770002" cy="2971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3" name="object 13"/>
          <p:cNvSpPr/>
          <p:nvPr/>
        </p:nvSpPr>
        <p:spPr>
          <a:xfrm>
            <a:off x="4900886" y="1944106"/>
            <a:ext cx="1705236" cy="2323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4" name="object 14"/>
          <p:cNvSpPr/>
          <p:nvPr/>
        </p:nvSpPr>
        <p:spPr>
          <a:xfrm>
            <a:off x="4900887" y="1944106"/>
            <a:ext cx="1705451" cy="232579"/>
          </a:xfrm>
          <a:custGeom>
            <a:avLst/>
            <a:gdLst/>
            <a:ahLst/>
            <a:cxnLst/>
            <a:rect l="l" t="t" r="r" b="b"/>
            <a:pathLst>
              <a:path w="2812415" h="383539">
                <a:moveTo>
                  <a:pt x="0" y="383234"/>
                </a:moveTo>
                <a:lnTo>
                  <a:pt x="2812060" y="383234"/>
                </a:lnTo>
                <a:lnTo>
                  <a:pt x="2812060" y="0"/>
                </a:lnTo>
                <a:lnTo>
                  <a:pt x="0" y="0"/>
                </a:lnTo>
                <a:lnTo>
                  <a:pt x="0" y="383234"/>
                </a:lnTo>
                <a:close/>
              </a:path>
            </a:pathLst>
          </a:custGeom>
          <a:ln w="41464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5" name="object 15"/>
          <p:cNvSpPr txBox="1"/>
          <p:nvPr/>
        </p:nvSpPr>
        <p:spPr>
          <a:xfrm>
            <a:off x="6585723" y="2384054"/>
            <a:ext cx="368507" cy="769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5003" spc="-3" dirty="0">
                <a:solidFill>
                  <a:srgbClr val="2D3C48"/>
                </a:solidFill>
              </a:rPr>
              <a:t>?</a:t>
            </a:r>
            <a:endParaRPr sz="5003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7DD64D5-49DF-425A-8C26-DBFD5C96E00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62</a:t>
            </a:fld>
            <a:endParaRPr lang="en-AU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962" y="3191286"/>
            <a:ext cx="620986" cy="29304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" name="object 5"/>
          <p:cNvSpPr/>
          <p:nvPr/>
        </p:nvSpPr>
        <p:spPr>
          <a:xfrm>
            <a:off x="2223280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" name="object 6"/>
          <p:cNvSpPr/>
          <p:nvPr/>
        </p:nvSpPr>
        <p:spPr>
          <a:xfrm>
            <a:off x="2958367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7" name="object 7"/>
          <p:cNvSpPr/>
          <p:nvPr/>
        </p:nvSpPr>
        <p:spPr>
          <a:xfrm>
            <a:off x="3693519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8" name="object 8"/>
          <p:cNvSpPr/>
          <p:nvPr/>
        </p:nvSpPr>
        <p:spPr>
          <a:xfrm>
            <a:off x="4428671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9" name="object 9"/>
          <p:cNvSpPr/>
          <p:nvPr/>
        </p:nvSpPr>
        <p:spPr>
          <a:xfrm>
            <a:off x="5163758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0" name="object 10"/>
          <p:cNvSpPr/>
          <p:nvPr/>
        </p:nvSpPr>
        <p:spPr>
          <a:xfrm>
            <a:off x="5898910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1" name="object 11"/>
          <p:cNvSpPr/>
          <p:nvPr/>
        </p:nvSpPr>
        <p:spPr>
          <a:xfrm>
            <a:off x="2223280" y="3188873"/>
            <a:ext cx="735278" cy="29365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2" name="object 12"/>
          <p:cNvSpPr/>
          <p:nvPr/>
        </p:nvSpPr>
        <p:spPr>
          <a:xfrm>
            <a:off x="2958367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3" name="object 13"/>
          <p:cNvSpPr/>
          <p:nvPr/>
        </p:nvSpPr>
        <p:spPr>
          <a:xfrm>
            <a:off x="3693518" y="2451944"/>
            <a:ext cx="0" cy="737399"/>
          </a:xfrm>
          <a:custGeom>
            <a:avLst/>
            <a:gdLst/>
            <a:ahLst/>
            <a:cxnLst/>
            <a:rect l="l" t="t" r="r" b="b"/>
            <a:pathLst>
              <a:path h="1216025">
                <a:moveTo>
                  <a:pt x="0" y="0"/>
                </a:moveTo>
                <a:lnTo>
                  <a:pt x="0" y="1215669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4" name="object 14"/>
          <p:cNvSpPr/>
          <p:nvPr/>
        </p:nvSpPr>
        <p:spPr>
          <a:xfrm>
            <a:off x="3693518" y="3189127"/>
            <a:ext cx="0" cy="2939583"/>
          </a:xfrm>
          <a:custGeom>
            <a:avLst/>
            <a:gdLst/>
            <a:ahLst/>
            <a:cxnLst/>
            <a:rect l="l" t="t" r="r" b="b"/>
            <a:pathLst>
              <a:path h="4847590">
                <a:moveTo>
                  <a:pt x="0" y="0"/>
                </a:moveTo>
                <a:lnTo>
                  <a:pt x="0" y="4847077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5" name="object 15"/>
          <p:cNvSpPr/>
          <p:nvPr/>
        </p:nvSpPr>
        <p:spPr>
          <a:xfrm>
            <a:off x="4428670" y="2451944"/>
            <a:ext cx="0" cy="737399"/>
          </a:xfrm>
          <a:custGeom>
            <a:avLst/>
            <a:gdLst/>
            <a:ahLst/>
            <a:cxnLst/>
            <a:rect l="l" t="t" r="r" b="b"/>
            <a:pathLst>
              <a:path h="1216025">
                <a:moveTo>
                  <a:pt x="0" y="0"/>
                </a:moveTo>
                <a:lnTo>
                  <a:pt x="0" y="1215669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6" name="object 16"/>
          <p:cNvSpPr/>
          <p:nvPr/>
        </p:nvSpPr>
        <p:spPr>
          <a:xfrm>
            <a:off x="4428670" y="3189127"/>
            <a:ext cx="0" cy="2939583"/>
          </a:xfrm>
          <a:custGeom>
            <a:avLst/>
            <a:gdLst/>
            <a:ahLst/>
            <a:cxnLst/>
            <a:rect l="l" t="t" r="r" b="b"/>
            <a:pathLst>
              <a:path h="4847590">
                <a:moveTo>
                  <a:pt x="0" y="0"/>
                </a:moveTo>
                <a:lnTo>
                  <a:pt x="0" y="4847077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7" name="object 17"/>
          <p:cNvSpPr/>
          <p:nvPr/>
        </p:nvSpPr>
        <p:spPr>
          <a:xfrm>
            <a:off x="5163758" y="2451944"/>
            <a:ext cx="0" cy="737399"/>
          </a:xfrm>
          <a:custGeom>
            <a:avLst/>
            <a:gdLst/>
            <a:ahLst/>
            <a:cxnLst/>
            <a:rect l="l" t="t" r="r" b="b"/>
            <a:pathLst>
              <a:path h="1216025">
                <a:moveTo>
                  <a:pt x="0" y="0"/>
                </a:moveTo>
                <a:lnTo>
                  <a:pt x="0" y="1215669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8" name="object 18"/>
          <p:cNvSpPr/>
          <p:nvPr/>
        </p:nvSpPr>
        <p:spPr>
          <a:xfrm>
            <a:off x="5163758" y="3189127"/>
            <a:ext cx="0" cy="2939583"/>
          </a:xfrm>
          <a:custGeom>
            <a:avLst/>
            <a:gdLst/>
            <a:ahLst/>
            <a:cxnLst/>
            <a:rect l="l" t="t" r="r" b="b"/>
            <a:pathLst>
              <a:path h="4847590">
                <a:moveTo>
                  <a:pt x="0" y="0"/>
                </a:moveTo>
                <a:lnTo>
                  <a:pt x="0" y="4847077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9" name="object 19"/>
          <p:cNvSpPr/>
          <p:nvPr/>
        </p:nvSpPr>
        <p:spPr>
          <a:xfrm>
            <a:off x="5898909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0" name="object 20"/>
          <p:cNvSpPr/>
          <p:nvPr/>
        </p:nvSpPr>
        <p:spPr>
          <a:xfrm>
            <a:off x="2220105" y="3189127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1" name="object 21"/>
          <p:cNvSpPr/>
          <p:nvPr/>
        </p:nvSpPr>
        <p:spPr>
          <a:xfrm>
            <a:off x="2220105" y="3923135"/>
            <a:ext cx="738554" cy="0"/>
          </a:xfrm>
          <a:custGeom>
            <a:avLst/>
            <a:gdLst/>
            <a:ahLst/>
            <a:cxnLst/>
            <a:rect l="l" t="t" r="r" b="b"/>
            <a:pathLst>
              <a:path w="1217929">
                <a:moveTo>
                  <a:pt x="0" y="0"/>
                </a:moveTo>
                <a:lnTo>
                  <a:pt x="1217449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2" name="object 22"/>
          <p:cNvSpPr/>
          <p:nvPr/>
        </p:nvSpPr>
        <p:spPr>
          <a:xfrm>
            <a:off x="2958367" y="3923135"/>
            <a:ext cx="3678907" cy="0"/>
          </a:xfrm>
          <a:custGeom>
            <a:avLst/>
            <a:gdLst/>
            <a:ahLst/>
            <a:cxnLst/>
            <a:rect l="l" t="t" r="r" b="b"/>
            <a:pathLst>
              <a:path w="6066790">
                <a:moveTo>
                  <a:pt x="0" y="0"/>
                </a:moveTo>
                <a:lnTo>
                  <a:pt x="6066726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3" name="object 23"/>
          <p:cNvSpPr/>
          <p:nvPr/>
        </p:nvSpPr>
        <p:spPr>
          <a:xfrm>
            <a:off x="2220105" y="4657144"/>
            <a:ext cx="738554" cy="0"/>
          </a:xfrm>
          <a:custGeom>
            <a:avLst/>
            <a:gdLst/>
            <a:ahLst/>
            <a:cxnLst/>
            <a:rect l="l" t="t" r="r" b="b"/>
            <a:pathLst>
              <a:path w="1217929">
                <a:moveTo>
                  <a:pt x="0" y="0"/>
                </a:moveTo>
                <a:lnTo>
                  <a:pt x="1217449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4" name="object 24"/>
          <p:cNvSpPr/>
          <p:nvPr/>
        </p:nvSpPr>
        <p:spPr>
          <a:xfrm>
            <a:off x="2958367" y="4657144"/>
            <a:ext cx="3678907" cy="0"/>
          </a:xfrm>
          <a:custGeom>
            <a:avLst/>
            <a:gdLst/>
            <a:ahLst/>
            <a:cxnLst/>
            <a:rect l="l" t="t" r="r" b="b"/>
            <a:pathLst>
              <a:path w="6066790">
                <a:moveTo>
                  <a:pt x="0" y="0"/>
                </a:moveTo>
                <a:lnTo>
                  <a:pt x="6066726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5" name="object 25"/>
          <p:cNvSpPr/>
          <p:nvPr/>
        </p:nvSpPr>
        <p:spPr>
          <a:xfrm>
            <a:off x="2220105" y="5391216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6" name="object 26"/>
          <p:cNvSpPr/>
          <p:nvPr/>
        </p:nvSpPr>
        <p:spPr>
          <a:xfrm>
            <a:off x="2223279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7" name="object 27"/>
          <p:cNvSpPr/>
          <p:nvPr/>
        </p:nvSpPr>
        <p:spPr>
          <a:xfrm>
            <a:off x="6634061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8" name="object 28"/>
          <p:cNvSpPr/>
          <p:nvPr/>
        </p:nvSpPr>
        <p:spPr>
          <a:xfrm>
            <a:off x="2220105" y="2455118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9" name="object 29"/>
          <p:cNvSpPr/>
          <p:nvPr/>
        </p:nvSpPr>
        <p:spPr>
          <a:xfrm>
            <a:off x="2220105" y="6125225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0" name="object 30"/>
          <p:cNvSpPr txBox="1"/>
          <p:nvPr/>
        </p:nvSpPr>
        <p:spPr>
          <a:xfrm>
            <a:off x="3164393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M1</a:t>
            </a:r>
            <a:endParaRPr sz="1728"/>
          </a:p>
        </p:txBody>
      </p:sp>
      <p:sp>
        <p:nvSpPr>
          <p:cNvPr id="31" name="object 31"/>
          <p:cNvSpPr txBox="1"/>
          <p:nvPr/>
        </p:nvSpPr>
        <p:spPr>
          <a:xfrm>
            <a:off x="3899544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M2</a:t>
            </a:r>
            <a:endParaRPr sz="1728"/>
          </a:p>
        </p:txBody>
      </p:sp>
      <p:sp>
        <p:nvSpPr>
          <p:cNvPr id="32" name="object 32"/>
          <p:cNvSpPr txBox="1"/>
          <p:nvPr/>
        </p:nvSpPr>
        <p:spPr>
          <a:xfrm>
            <a:off x="4634632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M3</a:t>
            </a:r>
            <a:endParaRPr sz="1728"/>
          </a:p>
        </p:txBody>
      </p:sp>
      <p:sp>
        <p:nvSpPr>
          <p:cNvPr id="33" name="object 33"/>
          <p:cNvSpPr txBox="1"/>
          <p:nvPr/>
        </p:nvSpPr>
        <p:spPr>
          <a:xfrm>
            <a:off x="5369910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M4</a:t>
            </a:r>
            <a:endParaRPr sz="1728"/>
          </a:p>
        </p:txBody>
      </p:sp>
      <p:sp>
        <p:nvSpPr>
          <p:cNvPr id="34" name="object 34"/>
          <p:cNvSpPr txBox="1"/>
          <p:nvPr/>
        </p:nvSpPr>
        <p:spPr>
          <a:xfrm>
            <a:off x="6105062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M5</a:t>
            </a:r>
            <a:endParaRPr sz="1728"/>
          </a:p>
        </p:txBody>
      </p:sp>
      <p:sp>
        <p:nvSpPr>
          <p:cNvPr id="35" name="object 35"/>
          <p:cNvSpPr txBox="1"/>
          <p:nvPr/>
        </p:nvSpPr>
        <p:spPr>
          <a:xfrm>
            <a:off x="3071118" y="3437820"/>
            <a:ext cx="509440" cy="307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2001" b="1" spc="-3" dirty="0">
                <a:solidFill>
                  <a:srgbClr val="2C3C49"/>
                </a:solidFill>
              </a:rPr>
              <a:t>1.44</a:t>
            </a:r>
            <a:endParaRPr sz="2001"/>
          </a:p>
        </p:txBody>
      </p:sp>
      <p:sp>
        <p:nvSpPr>
          <p:cNvPr id="36" name="object 36"/>
          <p:cNvSpPr/>
          <p:nvPr/>
        </p:nvSpPr>
        <p:spPr>
          <a:xfrm>
            <a:off x="7617861" y="3188873"/>
            <a:ext cx="735278" cy="7345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7" name="object 37"/>
          <p:cNvSpPr/>
          <p:nvPr/>
        </p:nvSpPr>
        <p:spPr>
          <a:xfrm>
            <a:off x="8353012" y="3189127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FFFB97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8" name="object 38"/>
          <p:cNvSpPr/>
          <p:nvPr/>
        </p:nvSpPr>
        <p:spPr>
          <a:xfrm>
            <a:off x="7617861" y="3923390"/>
            <a:ext cx="735278" cy="7337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9" name="object 39"/>
          <p:cNvSpPr/>
          <p:nvPr/>
        </p:nvSpPr>
        <p:spPr>
          <a:xfrm>
            <a:off x="7617861" y="4657144"/>
            <a:ext cx="735278" cy="7337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0" name="object 40"/>
          <p:cNvSpPr/>
          <p:nvPr/>
        </p:nvSpPr>
        <p:spPr>
          <a:xfrm>
            <a:off x="7617861" y="5390899"/>
            <a:ext cx="735278" cy="7345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2" name="object 42"/>
          <p:cNvSpPr/>
          <p:nvPr/>
        </p:nvSpPr>
        <p:spPr>
          <a:xfrm>
            <a:off x="6776419" y="4102320"/>
            <a:ext cx="698892" cy="375823"/>
          </a:xfrm>
          <a:custGeom>
            <a:avLst/>
            <a:gdLst/>
            <a:ahLst/>
            <a:cxnLst/>
            <a:rect l="l" t="t" r="r" b="b"/>
            <a:pathLst>
              <a:path w="1152525" h="619759">
                <a:moveTo>
                  <a:pt x="356219" y="0"/>
                </a:moveTo>
                <a:lnTo>
                  <a:pt x="0" y="309728"/>
                </a:lnTo>
                <a:lnTo>
                  <a:pt x="356219" y="619457"/>
                </a:lnTo>
                <a:lnTo>
                  <a:pt x="356219" y="438101"/>
                </a:lnTo>
                <a:lnTo>
                  <a:pt x="1004574" y="438101"/>
                </a:lnTo>
                <a:lnTo>
                  <a:pt x="1152216" y="309728"/>
                </a:lnTo>
                <a:lnTo>
                  <a:pt x="1004574" y="181355"/>
                </a:lnTo>
                <a:lnTo>
                  <a:pt x="356219" y="181355"/>
                </a:lnTo>
                <a:lnTo>
                  <a:pt x="356219" y="0"/>
                </a:lnTo>
                <a:close/>
              </a:path>
              <a:path w="1152525" h="619759">
                <a:moveTo>
                  <a:pt x="1004574" y="438101"/>
                </a:moveTo>
                <a:lnTo>
                  <a:pt x="795996" y="438101"/>
                </a:lnTo>
                <a:lnTo>
                  <a:pt x="795996" y="619457"/>
                </a:lnTo>
                <a:lnTo>
                  <a:pt x="1004574" y="438101"/>
                </a:lnTo>
                <a:close/>
              </a:path>
              <a:path w="1152525" h="619759">
                <a:moveTo>
                  <a:pt x="795996" y="0"/>
                </a:moveTo>
                <a:lnTo>
                  <a:pt x="795996" y="181355"/>
                </a:lnTo>
                <a:lnTo>
                  <a:pt x="1004574" y="181355"/>
                </a:lnTo>
                <a:lnTo>
                  <a:pt x="795996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4" name="object 44"/>
          <p:cNvSpPr/>
          <p:nvPr/>
        </p:nvSpPr>
        <p:spPr>
          <a:xfrm>
            <a:off x="2857727" y="3043214"/>
            <a:ext cx="975291" cy="975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5" name="object 45"/>
          <p:cNvSpPr/>
          <p:nvPr/>
        </p:nvSpPr>
        <p:spPr>
          <a:xfrm>
            <a:off x="8221831" y="3043214"/>
            <a:ext cx="975291" cy="975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6" name="object 46"/>
          <p:cNvSpPr txBox="1"/>
          <p:nvPr/>
        </p:nvSpPr>
        <p:spPr>
          <a:xfrm>
            <a:off x="8643232" y="864997"/>
            <a:ext cx="2361986" cy="368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2395" dirty="0">
                <a:solidFill>
                  <a:srgbClr val="2D3C48"/>
                </a:solidFill>
              </a:rPr>
              <a:t>Error </a:t>
            </a:r>
            <a:r>
              <a:rPr sz="2395" spc="3" dirty="0">
                <a:solidFill>
                  <a:srgbClr val="2D3C48"/>
                </a:solidFill>
              </a:rPr>
              <a:t>= </a:t>
            </a:r>
            <a:r>
              <a:rPr sz="2395" dirty="0">
                <a:solidFill>
                  <a:srgbClr val="2D3C48"/>
                </a:solidFill>
              </a:rPr>
              <a:t>(3</a:t>
            </a:r>
            <a:r>
              <a:rPr sz="2395" spc="9" dirty="0">
                <a:solidFill>
                  <a:srgbClr val="2D3C48"/>
                </a:solidFill>
              </a:rPr>
              <a:t> </a:t>
            </a:r>
            <a:r>
              <a:rPr sz="2395" dirty="0">
                <a:solidFill>
                  <a:srgbClr val="2D3C48"/>
                </a:solidFill>
              </a:rPr>
              <a:t>-</a:t>
            </a:r>
            <a:r>
              <a:rPr sz="2395" spc="-3" dirty="0">
                <a:solidFill>
                  <a:srgbClr val="2D3C48"/>
                </a:solidFill>
              </a:rPr>
              <a:t> </a:t>
            </a:r>
            <a:r>
              <a:rPr sz="2395" dirty="0">
                <a:solidFill>
                  <a:srgbClr val="2D3C48"/>
                </a:solidFill>
              </a:rPr>
              <a:t>1.</a:t>
            </a:r>
            <a:r>
              <a:rPr sz="2395" spc="-6" dirty="0">
                <a:solidFill>
                  <a:srgbClr val="2D3C48"/>
                </a:solidFill>
              </a:rPr>
              <a:t>4</a:t>
            </a:r>
            <a:r>
              <a:rPr sz="2395" spc="3" dirty="0">
                <a:solidFill>
                  <a:srgbClr val="2D3C48"/>
                </a:solidFill>
              </a:rPr>
              <a:t>4</a:t>
            </a:r>
            <a:r>
              <a:rPr sz="2395" spc="-6" dirty="0">
                <a:solidFill>
                  <a:srgbClr val="2D3C48"/>
                </a:solidFill>
              </a:rPr>
              <a:t>)</a:t>
            </a:r>
            <a:r>
              <a:rPr sz="1774" spc="13" baseline="58404" dirty="0">
                <a:solidFill>
                  <a:srgbClr val="2D3C48"/>
                </a:solidFill>
              </a:rPr>
              <a:t>2</a:t>
            </a:r>
            <a:endParaRPr sz="1774" baseline="58404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3788" y="2455119"/>
          <a:ext cx="1862622" cy="36637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0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2738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26225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F1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262255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F2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738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738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802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0.7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738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D3C48"/>
                          </a:solidFill>
                          <a:latin typeface="Arial"/>
                          <a:cs typeface="Arial"/>
                        </a:rPr>
                        <a:t>0.5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23279" y="673307"/>
          <a:ext cx="4404432" cy="16420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4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0354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884">
                <a:tc>
                  <a:txBody>
                    <a:bodyPr/>
                    <a:lstStyle/>
                    <a:p>
                      <a:pPr marL="355600">
                        <a:lnSpc>
                          <a:spcPct val="100000"/>
                        </a:lnSpc>
                      </a:pPr>
                      <a:r>
                        <a:rPr sz="2000" b="1" spc="-1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F1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3.1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2.5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820">
                <a:tc>
                  <a:txBody>
                    <a:bodyPr/>
                    <a:lstStyle/>
                    <a:p>
                      <a:pPr marL="355600">
                        <a:lnSpc>
                          <a:spcPct val="100000"/>
                        </a:lnSpc>
                      </a:pPr>
                      <a:r>
                        <a:rPr sz="2000" b="1" spc="-5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F2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2.4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4.4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0.4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2C3C49"/>
                          </a:solidFill>
                          <a:latin typeface="Arial"/>
                          <a:cs typeface="Arial"/>
                        </a:rPr>
                        <a:t>1.1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7614686" y="2451944"/>
          <a:ext cx="4410780" cy="3765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5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4008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980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D28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87CC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" name="object 90">
            <a:extLst>
              <a:ext uri="{FF2B5EF4-FFF2-40B4-BE49-F238E27FC236}">
                <a16:creationId xmlns:a16="http://schemas.microsoft.com/office/drawing/2014/main" id="{D29EBE21-7251-41E0-A377-4C1ECEE31B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215" y="647370"/>
            <a:ext cx="2090976" cy="1231106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7701">
              <a:lnSpc>
                <a:spcPts val="4760"/>
              </a:lnSpc>
            </a:pPr>
            <a:r>
              <a:rPr dirty="0"/>
              <a:t>Error</a:t>
            </a:r>
            <a:r>
              <a:rPr spc="-3" dirty="0"/>
              <a:t> </a:t>
            </a:r>
            <a:r>
              <a:rPr dirty="0"/>
              <a:t>Function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35F3A21A-807A-407C-AFAD-738C939F747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63</a:t>
            </a:fld>
            <a:endParaRPr lang="en-AU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962" y="2458293"/>
            <a:ext cx="621109" cy="732778"/>
          </a:xfrm>
          <a:custGeom>
            <a:avLst/>
            <a:gdLst/>
            <a:ahLst/>
            <a:cxnLst/>
            <a:rect l="l" t="t" r="r" b="b"/>
            <a:pathLst>
              <a:path w="1024255" h="1208404">
                <a:moveTo>
                  <a:pt x="0" y="1208340"/>
                </a:moveTo>
                <a:lnTo>
                  <a:pt x="1023874" y="1208340"/>
                </a:lnTo>
                <a:lnTo>
                  <a:pt x="1023874" y="0"/>
                </a:lnTo>
                <a:lnTo>
                  <a:pt x="0" y="0"/>
                </a:lnTo>
                <a:lnTo>
                  <a:pt x="0" y="1208340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" name="object 3"/>
          <p:cNvSpPr/>
          <p:nvPr/>
        </p:nvSpPr>
        <p:spPr>
          <a:xfrm>
            <a:off x="757866" y="2458293"/>
            <a:ext cx="621109" cy="732778"/>
          </a:xfrm>
          <a:custGeom>
            <a:avLst/>
            <a:gdLst/>
            <a:ahLst/>
            <a:cxnLst/>
            <a:rect l="l" t="t" r="r" b="b"/>
            <a:pathLst>
              <a:path w="1024255" h="1208404">
                <a:moveTo>
                  <a:pt x="0" y="1208340"/>
                </a:moveTo>
                <a:lnTo>
                  <a:pt x="1023874" y="1208340"/>
                </a:lnTo>
                <a:lnTo>
                  <a:pt x="1023874" y="0"/>
                </a:lnTo>
                <a:lnTo>
                  <a:pt x="0" y="0"/>
                </a:lnTo>
                <a:lnTo>
                  <a:pt x="0" y="1208340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" name="object 4"/>
          <p:cNvSpPr/>
          <p:nvPr/>
        </p:nvSpPr>
        <p:spPr>
          <a:xfrm>
            <a:off x="1378726" y="2458293"/>
            <a:ext cx="621109" cy="732778"/>
          </a:xfrm>
          <a:custGeom>
            <a:avLst/>
            <a:gdLst/>
            <a:ahLst/>
            <a:cxnLst/>
            <a:rect l="l" t="t" r="r" b="b"/>
            <a:pathLst>
              <a:path w="1024254" h="1208404">
                <a:moveTo>
                  <a:pt x="0" y="1208340"/>
                </a:moveTo>
                <a:lnTo>
                  <a:pt x="1023874" y="1208340"/>
                </a:lnTo>
                <a:lnTo>
                  <a:pt x="1023874" y="0"/>
                </a:lnTo>
                <a:lnTo>
                  <a:pt x="0" y="0"/>
                </a:lnTo>
                <a:lnTo>
                  <a:pt x="0" y="1208340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" name="object 5"/>
          <p:cNvSpPr/>
          <p:nvPr/>
        </p:nvSpPr>
        <p:spPr>
          <a:xfrm>
            <a:off x="136962" y="3191286"/>
            <a:ext cx="620986" cy="29304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" name="object 6"/>
          <p:cNvSpPr/>
          <p:nvPr/>
        </p:nvSpPr>
        <p:spPr>
          <a:xfrm>
            <a:off x="757866" y="2455119"/>
            <a:ext cx="0" cy="3670435"/>
          </a:xfrm>
          <a:custGeom>
            <a:avLst/>
            <a:gdLst/>
            <a:ahLst/>
            <a:cxnLst/>
            <a:rect l="l" t="t" r="r" b="b"/>
            <a:pathLst>
              <a:path h="6052820">
                <a:moveTo>
                  <a:pt x="0" y="0"/>
                </a:moveTo>
                <a:lnTo>
                  <a:pt x="0" y="6052276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7" name="object 7"/>
          <p:cNvSpPr/>
          <p:nvPr/>
        </p:nvSpPr>
        <p:spPr>
          <a:xfrm>
            <a:off x="1378726" y="2455119"/>
            <a:ext cx="0" cy="736243"/>
          </a:xfrm>
          <a:custGeom>
            <a:avLst/>
            <a:gdLst/>
            <a:ahLst/>
            <a:cxnLst/>
            <a:rect l="l" t="t" r="r" b="b"/>
            <a:pathLst>
              <a:path h="1214120">
                <a:moveTo>
                  <a:pt x="0" y="0"/>
                </a:moveTo>
                <a:lnTo>
                  <a:pt x="0" y="1213575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8" name="object 8"/>
          <p:cNvSpPr/>
          <p:nvPr/>
        </p:nvSpPr>
        <p:spPr>
          <a:xfrm>
            <a:off x="1378726" y="3191032"/>
            <a:ext cx="0" cy="2934192"/>
          </a:xfrm>
          <a:custGeom>
            <a:avLst/>
            <a:gdLst/>
            <a:ahLst/>
            <a:cxnLst/>
            <a:rect l="l" t="t" r="r" b="b"/>
            <a:pathLst>
              <a:path h="4838700">
                <a:moveTo>
                  <a:pt x="0" y="0"/>
                </a:moveTo>
                <a:lnTo>
                  <a:pt x="0" y="483870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9" name="object 9"/>
          <p:cNvSpPr/>
          <p:nvPr/>
        </p:nvSpPr>
        <p:spPr>
          <a:xfrm>
            <a:off x="133788" y="3191032"/>
            <a:ext cx="1869103" cy="0"/>
          </a:xfrm>
          <a:custGeom>
            <a:avLst/>
            <a:gdLst/>
            <a:ahLst/>
            <a:cxnLst/>
            <a:rect l="l" t="t" r="r" b="b"/>
            <a:pathLst>
              <a:path w="3082290">
                <a:moveTo>
                  <a:pt x="0" y="0"/>
                </a:moveTo>
                <a:lnTo>
                  <a:pt x="3082073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0" name="object 10"/>
          <p:cNvSpPr/>
          <p:nvPr/>
        </p:nvSpPr>
        <p:spPr>
          <a:xfrm>
            <a:off x="133788" y="3923770"/>
            <a:ext cx="624190" cy="0"/>
          </a:xfrm>
          <a:custGeom>
            <a:avLst/>
            <a:gdLst/>
            <a:ahLst/>
            <a:cxnLst/>
            <a:rect l="l" t="t" r="r" b="b"/>
            <a:pathLst>
              <a:path w="1029335">
                <a:moveTo>
                  <a:pt x="0" y="0"/>
                </a:moveTo>
                <a:lnTo>
                  <a:pt x="1029151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1" name="object 11"/>
          <p:cNvSpPr/>
          <p:nvPr/>
        </p:nvSpPr>
        <p:spPr>
          <a:xfrm>
            <a:off x="757866" y="3923770"/>
            <a:ext cx="1244914" cy="0"/>
          </a:xfrm>
          <a:custGeom>
            <a:avLst/>
            <a:gdLst/>
            <a:ahLst/>
            <a:cxnLst/>
            <a:rect l="l" t="t" r="r" b="b"/>
            <a:pathLst>
              <a:path w="2052954">
                <a:moveTo>
                  <a:pt x="0" y="0"/>
                </a:moveTo>
                <a:lnTo>
                  <a:pt x="2052921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2" name="object 12"/>
          <p:cNvSpPr/>
          <p:nvPr/>
        </p:nvSpPr>
        <p:spPr>
          <a:xfrm>
            <a:off x="133788" y="4656509"/>
            <a:ext cx="624190" cy="0"/>
          </a:xfrm>
          <a:custGeom>
            <a:avLst/>
            <a:gdLst/>
            <a:ahLst/>
            <a:cxnLst/>
            <a:rect l="l" t="t" r="r" b="b"/>
            <a:pathLst>
              <a:path w="1029335">
                <a:moveTo>
                  <a:pt x="0" y="0"/>
                </a:moveTo>
                <a:lnTo>
                  <a:pt x="1029151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3" name="object 13"/>
          <p:cNvSpPr/>
          <p:nvPr/>
        </p:nvSpPr>
        <p:spPr>
          <a:xfrm>
            <a:off x="757866" y="4656509"/>
            <a:ext cx="1244914" cy="0"/>
          </a:xfrm>
          <a:custGeom>
            <a:avLst/>
            <a:gdLst/>
            <a:ahLst/>
            <a:cxnLst/>
            <a:rect l="l" t="t" r="r" b="b"/>
            <a:pathLst>
              <a:path w="2052954">
                <a:moveTo>
                  <a:pt x="0" y="0"/>
                </a:moveTo>
                <a:lnTo>
                  <a:pt x="2052921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4" name="object 14"/>
          <p:cNvSpPr/>
          <p:nvPr/>
        </p:nvSpPr>
        <p:spPr>
          <a:xfrm>
            <a:off x="133788" y="5389311"/>
            <a:ext cx="624190" cy="0"/>
          </a:xfrm>
          <a:custGeom>
            <a:avLst/>
            <a:gdLst/>
            <a:ahLst/>
            <a:cxnLst/>
            <a:rect l="l" t="t" r="r" b="b"/>
            <a:pathLst>
              <a:path w="1029335">
                <a:moveTo>
                  <a:pt x="0" y="0"/>
                </a:moveTo>
                <a:lnTo>
                  <a:pt x="1029151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5" name="object 15"/>
          <p:cNvSpPr/>
          <p:nvPr/>
        </p:nvSpPr>
        <p:spPr>
          <a:xfrm>
            <a:off x="757866" y="5389311"/>
            <a:ext cx="1244914" cy="0"/>
          </a:xfrm>
          <a:custGeom>
            <a:avLst/>
            <a:gdLst/>
            <a:ahLst/>
            <a:cxnLst/>
            <a:rect l="l" t="t" r="r" b="b"/>
            <a:pathLst>
              <a:path w="2052954">
                <a:moveTo>
                  <a:pt x="0" y="0"/>
                </a:moveTo>
                <a:lnTo>
                  <a:pt x="2052921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6" name="object 16"/>
          <p:cNvSpPr/>
          <p:nvPr/>
        </p:nvSpPr>
        <p:spPr>
          <a:xfrm>
            <a:off x="136962" y="2455119"/>
            <a:ext cx="0" cy="3670435"/>
          </a:xfrm>
          <a:custGeom>
            <a:avLst/>
            <a:gdLst/>
            <a:ahLst/>
            <a:cxnLst/>
            <a:rect l="l" t="t" r="r" b="b"/>
            <a:pathLst>
              <a:path h="6052820">
                <a:moveTo>
                  <a:pt x="0" y="0"/>
                </a:moveTo>
                <a:lnTo>
                  <a:pt x="0" y="6052276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7" name="object 17"/>
          <p:cNvSpPr/>
          <p:nvPr/>
        </p:nvSpPr>
        <p:spPr>
          <a:xfrm>
            <a:off x="1999585" y="2455119"/>
            <a:ext cx="0" cy="3670435"/>
          </a:xfrm>
          <a:custGeom>
            <a:avLst/>
            <a:gdLst/>
            <a:ahLst/>
            <a:cxnLst/>
            <a:rect l="l" t="t" r="r" b="b"/>
            <a:pathLst>
              <a:path h="6052820">
                <a:moveTo>
                  <a:pt x="0" y="0"/>
                </a:moveTo>
                <a:lnTo>
                  <a:pt x="0" y="6052276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8" name="object 18"/>
          <p:cNvSpPr/>
          <p:nvPr/>
        </p:nvSpPr>
        <p:spPr>
          <a:xfrm>
            <a:off x="133788" y="2458293"/>
            <a:ext cx="1869103" cy="0"/>
          </a:xfrm>
          <a:custGeom>
            <a:avLst/>
            <a:gdLst/>
            <a:ahLst/>
            <a:cxnLst/>
            <a:rect l="l" t="t" r="r" b="b"/>
            <a:pathLst>
              <a:path w="3082290">
                <a:moveTo>
                  <a:pt x="0" y="0"/>
                </a:moveTo>
                <a:lnTo>
                  <a:pt x="3082073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9" name="object 19"/>
          <p:cNvSpPr/>
          <p:nvPr/>
        </p:nvSpPr>
        <p:spPr>
          <a:xfrm>
            <a:off x="133788" y="6122049"/>
            <a:ext cx="1869103" cy="0"/>
          </a:xfrm>
          <a:custGeom>
            <a:avLst/>
            <a:gdLst/>
            <a:ahLst/>
            <a:cxnLst/>
            <a:rect l="l" t="t" r="r" b="b"/>
            <a:pathLst>
              <a:path w="3082290">
                <a:moveTo>
                  <a:pt x="0" y="0"/>
                </a:moveTo>
                <a:lnTo>
                  <a:pt x="3082073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0" name="object 20"/>
          <p:cNvSpPr txBox="1"/>
          <p:nvPr/>
        </p:nvSpPr>
        <p:spPr>
          <a:xfrm>
            <a:off x="912396" y="2706161"/>
            <a:ext cx="931856" cy="307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tabLst>
                <a:tab pos="628424" algn="l"/>
              </a:tabLst>
            </a:pPr>
            <a:r>
              <a:rPr sz="2001" b="1" spc="-6" dirty="0">
                <a:solidFill>
                  <a:srgbClr val="2C3C49"/>
                </a:solidFill>
              </a:rPr>
              <a:t>F</a:t>
            </a:r>
            <a:r>
              <a:rPr sz="2001" b="1" spc="-3" dirty="0">
                <a:solidFill>
                  <a:srgbClr val="2C3C49"/>
                </a:solidFill>
              </a:rPr>
              <a:t>1</a:t>
            </a:r>
            <a:r>
              <a:rPr sz="2001" b="1" dirty="0">
                <a:solidFill>
                  <a:srgbClr val="2C3C49"/>
                </a:solidFill>
              </a:rPr>
              <a:t>	</a:t>
            </a:r>
            <a:r>
              <a:rPr sz="2001" b="1" spc="-6" dirty="0">
                <a:solidFill>
                  <a:srgbClr val="2C3C49"/>
                </a:solidFill>
              </a:rPr>
              <a:t>F2</a:t>
            </a:r>
            <a:endParaRPr sz="2001"/>
          </a:p>
        </p:txBody>
      </p:sp>
      <p:sp>
        <p:nvSpPr>
          <p:cNvPr id="21" name="object 21"/>
          <p:cNvSpPr txBox="1"/>
          <p:nvPr/>
        </p:nvSpPr>
        <p:spPr>
          <a:xfrm>
            <a:off x="884204" y="3439026"/>
            <a:ext cx="989230" cy="307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tabLst>
                <a:tab pos="628424" algn="l"/>
              </a:tabLst>
            </a:pPr>
            <a:r>
              <a:rPr sz="2001" spc="-3" dirty="0">
                <a:solidFill>
                  <a:srgbClr val="2D3C48"/>
                </a:solidFill>
              </a:rPr>
              <a:t>0.2	0.5</a:t>
            </a:r>
            <a:endParaRPr sz="2001"/>
          </a:p>
        </p:txBody>
      </p:sp>
      <p:sp>
        <p:nvSpPr>
          <p:cNvPr id="22" name="object 22"/>
          <p:cNvSpPr txBox="1"/>
          <p:nvPr/>
        </p:nvSpPr>
        <p:spPr>
          <a:xfrm>
            <a:off x="884204" y="4171828"/>
            <a:ext cx="989230" cy="307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tabLst>
                <a:tab pos="628424" algn="l"/>
              </a:tabLst>
            </a:pPr>
            <a:r>
              <a:rPr sz="2001" spc="-3" dirty="0">
                <a:solidFill>
                  <a:srgbClr val="2D3C48"/>
                </a:solidFill>
              </a:rPr>
              <a:t>0.3	0.4</a:t>
            </a:r>
            <a:endParaRPr sz="2001"/>
          </a:p>
        </p:txBody>
      </p:sp>
      <p:sp>
        <p:nvSpPr>
          <p:cNvPr id="23" name="object 23"/>
          <p:cNvSpPr txBox="1"/>
          <p:nvPr/>
        </p:nvSpPr>
        <p:spPr>
          <a:xfrm>
            <a:off x="884204" y="4904694"/>
            <a:ext cx="989230" cy="307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tabLst>
                <a:tab pos="628424" algn="l"/>
              </a:tabLst>
            </a:pPr>
            <a:r>
              <a:rPr sz="2001" spc="-3" dirty="0">
                <a:solidFill>
                  <a:srgbClr val="2D3C48"/>
                </a:solidFill>
              </a:rPr>
              <a:t>0.7	0.8</a:t>
            </a:r>
            <a:endParaRPr sz="2001"/>
          </a:p>
        </p:txBody>
      </p:sp>
      <p:sp>
        <p:nvSpPr>
          <p:cNvPr id="24" name="object 24"/>
          <p:cNvSpPr txBox="1"/>
          <p:nvPr/>
        </p:nvSpPr>
        <p:spPr>
          <a:xfrm>
            <a:off x="884204" y="5637559"/>
            <a:ext cx="989230" cy="307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tabLst>
                <a:tab pos="628424" algn="l"/>
              </a:tabLst>
            </a:pPr>
            <a:r>
              <a:rPr sz="2001" spc="-3" dirty="0">
                <a:solidFill>
                  <a:srgbClr val="2D3C48"/>
                </a:solidFill>
              </a:rPr>
              <a:t>0.4	0.5</a:t>
            </a:r>
            <a:endParaRPr sz="2001"/>
          </a:p>
        </p:txBody>
      </p:sp>
      <p:sp>
        <p:nvSpPr>
          <p:cNvPr id="25" name="object 25"/>
          <p:cNvSpPr/>
          <p:nvPr/>
        </p:nvSpPr>
        <p:spPr>
          <a:xfrm>
            <a:off x="2226454" y="676482"/>
            <a:ext cx="734318" cy="660386"/>
          </a:xfrm>
          <a:custGeom>
            <a:avLst/>
            <a:gdLst/>
            <a:ahLst/>
            <a:cxnLst/>
            <a:rect l="l" t="t" r="r" b="b"/>
            <a:pathLst>
              <a:path w="1210945" h="1089025">
                <a:moveTo>
                  <a:pt x="0" y="1088972"/>
                </a:moveTo>
                <a:lnTo>
                  <a:pt x="1210539" y="1088972"/>
                </a:lnTo>
                <a:lnTo>
                  <a:pt x="1210539" y="0"/>
                </a:lnTo>
                <a:lnTo>
                  <a:pt x="0" y="0"/>
                </a:lnTo>
                <a:lnTo>
                  <a:pt x="0" y="1088972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6" name="object 26"/>
          <p:cNvSpPr/>
          <p:nvPr/>
        </p:nvSpPr>
        <p:spPr>
          <a:xfrm>
            <a:off x="2960527" y="676482"/>
            <a:ext cx="734318" cy="660386"/>
          </a:xfrm>
          <a:custGeom>
            <a:avLst/>
            <a:gdLst/>
            <a:ahLst/>
            <a:cxnLst/>
            <a:rect l="l" t="t" r="r" b="b"/>
            <a:pathLst>
              <a:path w="1210945" h="1089025">
                <a:moveTo>
                  <a:pt x="0" y="1088972"/>
                </a:moveTo>
                <a:lnTo>
                  <a:pt x="1210539" y="1088972"/>
                </a:lnTo>
                <a:lnTo>
                  <a:pt x="1210539" y="0"/>
                </a:lnTo>
                <a:lnTo>
                  <a:pt x="0" y="0"/>
                </a:lnTo>
                <a:lnTo>
                  <a:pt x="0" y="1088972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7" name="object 27"/>
          <p:cNvSpPr/>
          <p:nvPr/>
        </p:nvSpPr>
        <p:spPr>
          <a:xfrm>
            <a:off x="3694599" y="676482"/>
            <a:ext cx="734318" cy="660386"/>
          </a:xfrm>
          <a:custGeom>
            <a:avLst/>
            <a:gdLst/>
            <a:ahLst/>
            <a:cxnLst/>
            <a:rect l="l" t="t" r="r" b="b"/>
            <a:pathLst>
              <a:path w="1210945" h="1089025">
                <a:moveTo>
                  <a:pt x="0" y="1088972"/>
                </a:moveTo>
                <a:lnTo>
                  <a:pt x="1210539" y="1088972"/>
                </a:lnTo>
                <a:lnTo>
                  <a:pt x="1210539" y="0"/>
                </a:lnTo>
                <a:lnTo>
                  <a:pt x="0" y="0"/>
                </a:lnTo>
                <a:lnTo>
                  <a:pt x="0" y="1088972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8" name="object 28"/>
          <p:cNvSpPr/>
          <p:nvPr/>
        </p:nvSpPr>
        <p:spPr>
          <a:xfrm>
            <a:off x="4428671" y="676482"/>
            <a:ext cx="734318" cy="660386"/>
          </a:xfrm>
          <a:custGeom>
            <a:avLst/>
            <a:gdLst/>
            <a:ahLst/>
            <a:cxnLst/>
            <a:rect l="l" t="t" r="r" b="b"/>
            <a:pathLst>
              <a:path w="1210945" h="1089025">
                <a:moveTo>
                  <a:pt x="0" y="1088972"/>
                </a:moveTo>
                <a:lnTo>
                  <a:pt x="1210539" y="1088972"/>
                </a:lnTo>
                <a:lnTo>
                  <a:pt x="1210539" y="0"/>
                </a:lnTo>
                <a:lnTo>
                  <a:pt x="0" y="0"/>
                </a:lnTo>
                <a:lnTo>
                  <a:pt x="0" y="1088972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29" name="object 29"/>
          <p:cNvSpPr/>
          <p:nvPr/>
        </p:nvSpPr>
        <p:spPr>
          <a:xfrm>
            <a:off x="5162743" y="676482"/>
            <a:ext cx="734318" cy="660386"/>
          </a:xfrm>
          <a:custGeom>
            <a:avLst/>
            <a:gdLst/>
            <a:ahLst/>
            <a:cxnLst/>
            <a:rect l="l" t="t" r="r" b="b"/>
            <a:pathLst>
              <a:path w="1210945" h="1089025">
                <a:moveTo>
                  <a:pt x="0" y="1088972"/>
                </a:moveTo>
                <a:lnTo>
                  <a:pt x="1210539" y="1088972"/>
                </a:lnTo>
                <a:lnTo>
                  <a:pt x="1210539" y="0"/>
                </a:lnTo>
                <a:lnTo>
                  <a:pt x="0" y="0"/>
                </a:lnTo>
                <a:lnTo>
                  <a:pt x="0" y="1088972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0" name="object 30"/>
          <p:cNvSpPr/>
          <p:nvPr/>
        </p:nvSpPr>
        <p:spPr>
          <a:xfrm>
            <a:off x="5896815" y="676482"/>
            <a:ext cx="734318" cy="660386"/>
          </a:xfrm>
          <a:custGeom>
            <a:avLst/>
            <a:gdLst/>
            <a:ahLst/>
            <a:cxnLst/>
            <a:rect l="l" t="t" r="r" b="b"/>
            <a:pathLst>
              <a:path w="1210945" h="1089025">
                <a:moveTo>
                  <a:pt x="0" y="1088972"/>
                </a:moveTo>
                <a:lnTo>
                  <a:pt x="1210539" y="1088972"/>
                </a:lnTo>
                <a:lnTo>
                  <a:pt x="1210539" y="0"/>
                </a:lnTo>
                <a:lnTo>
                  <a:pt x="0" y="0"/>
                </a:lnTo>
                <a:lnTo>
                  <a:pt x="0" y="1088972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1" name="object 31"/>
          <p:cNvSpPr/>
          <p:nvPr/>
        </p:nvSpPr>
        <p:spPr>
          <a:xfrm>
            <a:off x="2226454" y="1336874"/>
            <a:ext cx="734318" cy="490957"/>
          </a:xfrm>
          <a:custGeom>
            <a:avLst/>
            <a:gdLst/>
            <a:ahLst/>
            <a:cxnLst/>
            <a:rect l="l" t="t" r="r" b="b"/>
            <a:pathLst>
              <a:path w="1210945" h="809625">
                <a:moveTo>
                  <a:pt x="0" y="809441"/>
                </a:moveTo>
                <a:lnTo>
                  <a:pt x="1210539" y="809441"/>
                </a:lnTo>
                <a:lnTo>
                  <a:pt x="1210539" y="0"/>
                </a:lnTo>
                <a:lnTo>
                  <a:pt x="0" y="0"/>
                </a:lnTo>
                <a:lnTo>
                  <a:pt x="0" y="809441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2" name="object 32"/>
          <p:cNvSpPr/>
          <p:nvPr/>
        </p:nvSpPr>
        <p:spPr>
          <a:xfrm>
            <a:off x="2226454" y="1827694"/>
            <a:ext cx="734318" cy="490957"/>
          </a:xfrm>
          <a:custGeom>
            <a:avLst/>
            <a:gdLst/>
            <a:ahLst/>
            <a:cxnLst/>
            <a:rect l="l" t="t" r="r" b="b"/>
            <a:pathLst>
              <a:path w="1210945" h="809625">
                <a:moveTo>
                  <a:pt x="0" y="809441"/>
                </a:moveTo>
                <a:lnTo>
                  <a:pt x="1210539" y="809441"/>
                </a:lnTo>
                <a:lnTo>
                  <a:pt x="1210539" y="0"/>
                </a:lnTo>
                <a:lnTo>
                  <a:pt x="0" y="0"/>
                </a:lnTo>
                <a:lnTo>
                  <a:pt x="0" y="809441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3" name="object 33"/>
          <p:cNvSpPr/>
          <p:nvPr/>
        </p:nvSpPr>
        <p:spPr>
          <a:xfrm>
            <a:off x="2960527" y="673306"/>
            <a:ext cx="0" cy="663851"/>
          </a:xfrm>
          <a:custGeom>
            <a:avLst/>
            <a:gdLst/>
            <a:ahLst/>
            <a:cxnLst/>
            <a:rect l="l" t="t" r="r" b="b"/>
            <a:pathLst>
              <a:path h="1094739">
                <a:moveTo>
                  <a:pt x="0" y="0"/>
                </a:moveTo>
                <a:lnTo>
                  <a:pt x="0" y="109420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4" name="object 34"/>
          <p:cNvSpPr/>
          <p:nvPr/>
        </p:nvSpPr>
        <p:spPr>
          <a:xfrm>
            <a:off x="2960527" y="1336835"/>
            <a:ext cx="0" cy="984995"/>
          </a:xfrm>
          <a:custGeom>
            <a:avLst/>
            <a:gdLst/>
            <a:ahLst/>
            <a:cxnLst/>
            <a:rect l="l" t="t" r="r" b="b"/>
            <a:pathLst>
              <a:path h="1624329">
                <a:moveTo>
                  <a:pt x="0" y="0"/>
                </a:moveTo>
                <a:lnTo>
                  <a:pt x="0" y="1624139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5" name="object 35"/>
          <p:cNvSpPr/>
          <p:nvPr/>
        </p:nvSpPr>
        <p:spPr>
          <a:xfrm>
            <a:off x="3694598" y="673306"/>
            <a:ext cx="0" cy="663851"/>
          </a:xfrm>
          <a:custGeom>
            <a:avLst/>
            <a:gdLst/>
            <a:ahLst/>
            <a:cxnLst/>
            <a:rect l="l" t="t" r="r" b="b"/>
            <a:pathLst>
              <a:path h="1094739">
                <a:moveTo>
                  <a:pt x="0" y="0"/>
                </a:moveTo>
                <a:lnTo>
                  <a:pt x="0" y="109420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6" name="object 36"/>
          <p:cNvSpPr/>
          <p:nvPr/>
        </p:nvSpPr>
        <p:spPr>
          <a:xfrm>
            <a:off x="3694598" y="1336835"/>
            <a:ext cx="0" cy="984995"/>
          </a:xfrm>
          <a:custGeom>
            <a:avLst/>
            <a:gdLst/>
            <a:ahLst/>
            <a:cxnLst/>
            <a:rect l="l" t="t" r="r" b="b"/>
            <a:pathLst>
              <a:path h="1624329">
                <a:moveTo>
                  <a:pt x="0" y="0"/>
                </a:moveTo>
                <a:lnTo>
                  <a:pt x="0" y="1624139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7" name="object 37"/>
          <p:cNvSpPr/>
          <p:nvPr/>
        </p:nvSpPr>
        <p:spPr>
          <a:xfrm>
            <a:off x="4428670" y="673306"/>
            <a:ext cx="0" cy="663851"/>
          </a:xfrm>
          <a:custGeom>
            <a:avLst/>
            <a:gdLst/>
            <a:ahLst/>
            <a:cxnLst/>
            <a:rect l="l" t="t" r="r" b="b"/>
            <a:pathLst>
              <a:path h="1094739">
                <a:moveTo>
                  <a:pt x="0" y="0"/>
                </a:moveTo>
                <a:lnTo>
                  <a:pt x="0" y="109420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8" name="object 38"/>
          <p:cNvSpPr/>
          <p:nvPr/>
        </p:nvSpPr>
        <p:spPr>
          <a:xfrm>
            <a:off x="4428670" y="1336835"/>
            <a:ext cx="0" cy="984995"/>
          </a:xfrm>
          <a:custGeom>
            <a:avLst/>
            <a:gdLst/>
            <a:ahLst/>
            <a:cxnLst/>
            <a:rect l="l" t="t" r="r" b="b"/>
            <a:pathLst>
              <a:path h="1624329">
                <a:moveTo>
                  <a:pt x="0" y="0"/>
                </a:moveTo>
                <a:lnTo>
                  <a:pt x="0" y="1624139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39" name="object 39"/>
          <p:cNvSpPr/>
          <p:nvPr/>
        </p:nvSpPr>
        <p:spPr>
          <a:xfrm>
            <a:off x="5162742" y="673306"/>
            <a:ext cx="0" cy="663851"/>
          </a:xfrm>
          <a:custGeom>
            <a:avLst/>
            <a:gdLst/>
            <a:ahLst/>
            <a:cxnLst/>
            <a:rect l="l" t="t" r="r" b="b"/>
            <a:pathLst>
              <a:path h="1094739">
                <a:moveTo>
                  <a:pt x="0" y="0"/>
                </a:moveTo>
                <a:lnTo>
                  <a:pt x="0" y="109420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0" name="object 40"/>
          <p:cNvSpPr/>
          <p:nvPr/>
        </p:nvSpPr>
        <p:spPr>
          <a:xfrm>
            <a:off x="5162742" y="1336835"/>
            <a:ext cx="0" cy="984995"/>
          </a:xfrm>
          <a:custGeom>
            <a:avLst/>
            <a:gdLst/>
            <a:ahLst/>
            <a:cxnLst/>
            <a:rect l="l" t="t" r="r" b="b"/>
            <a:pathLst>
              <a:path h="1624329">
                <a:moveTo>
                  <a:pt x="0" y="0"/>
                </a:moveTo>
                <a:lnTo>
                  <a:pt x="0" y="1624139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1" name="object 41"/>
          <p:cNvSpPr/>
          <p:nvPr/>
        </p:nvSpPr>
        <p:spPr>
          <a:xfrm>
            <a:off x="5896814" y="673306"/>
            <a:ext cx="0" cy="663851"/>
          </a:xfrm>
          <a:custGeom>
            <a:avLst/>
            <a:gdLst/>
            <a:ahLst/>
            <a:cxnLst/>
            <a:rect l="l" t="t" r="r" b="b"/>
            <a:pathLst>
              <a:path h="1094739">
                <a:moveTo>
                  <a:pt x="0" y="0"/>
                </a:moveTo>
                <a:lnTo>
                  <a:pt x="0" y="109420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2" name="object 42"/>
          <p:cNvSpPr/>
          <p:nvPr/>
        </p:nvSpPr>
        <p:spPr>
          <a:xfrm>
            <a:off x="5896814" y="1336835"/>
            <a:ext cx="0" cy="984995"/>
          </a:xfrm>
          <a:custGeom>
            <a:avLst/>
            <a:gdLst/>
            <a:ahLst/>
            <a:cxnLst/>
            <a:rect l="l" t="t" r="r" b="b"/>
            <a:pathLst>
              <a:path h="1624329">
                <a:moveTo>
                  <a:pt x="0" y="0"/>
                </a:moveTo>
                <a:lnTo>
                  <a:pt x="0" y="1624139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3" name="object 43"/>
          <p:cNvSpPr/>
          <p:nvPr/>
        </p:nvSpPr>
        <p:spPr>
          <a:xfrm>
            <a:off x="2223280" y="1336835"/>
            <a:ext cx="4410915" cy="0"/>
          </a:xfrm>
          <a:custGeom>
            <a:avLst/>
            <a:gdLst/>
            <a:ahLst/>
            <a:cxnLst/>
            <a:rect l="l" t="t" r="r" b="b"/>
            <a:pathLst>
              <a:path w="7273925">
                <a:moveTo>
                  <a:pt x="0" y="0"/>
                </a:moveTo>
                <a:lnTo>
                  <a:pt x="7273705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4" name="object 44"/>
          <p:cNvSpPr/>
          <p:nvPr/>
        </p:nvSpPr>
        <p:spPr>
          <a:xfrm>
            <a:off x="2223280" y="1827719"/>
            <a:ext cx="4410915" cy="0"/>
          </a:xfrm>
          <a:custGeom>
            <a:avLst/>
            <a:gdLst/>
            <a:ahLst/>
            <a:cxnLst/>
            <a:rect l="l" t="t" r="r" b="b"/>
            <a:pathLst>
              <a:path w="7273925">
                <a:moveTo>
                  <a:pt x="0" y="0"/>
                </a:moveTo>
                <a:lnTo>
                  <a:pt x="7273705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5" name="object 45"/>
          <p:cNvSpPr/>
          <p:nvPr/>
        </p:nvSpPr>
        <p:spPr>
          <a:xfrm>
            <a:off x="2226454" y="673307"/>
            <a:ext cx="0" cy="1648461"/>
          </a:xfrm>
          <a:custGeom>
            <a:avLst/>
            <a:gdLst/>
            <a:ahLst/>
            <a:cxnLst/>
            <a:rect l="l" t="t" r="r" b="b"/>
            <a:pathLst>
              <a:path h="2718435">
                <a:moveTo>
                  <a:pt x="0" y="0"/>
                </a:moveTo>
                <a:lnTo>
                  <a:pt x="0" y="2718346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6" name="object 46"/>
          <p:cNvSpPr/>
          <p:nvPr/>
        </p:nvSpPr>
        <p:spPr>
          <a:xfrm>
            <a:off x="6630886" y="673307"/>
            <a:ext cx="0" cy="1648461"/>
          </a:xfrm>
          <a:custGeom>
            <a:avLst/>
            <a:gdLst/>
            <a:ahLst/>
            <a:cxnLst/>
            <a:rect l="l" t="t" r="r" b="b"/>
            <a:pathLst>
              <a:path h="2718435">
                <a:moveTo>
                  <a:pt x="0" y="0"/>
                </a:moveTo>
                <a:lnTo>
                  <a:pt x="0" y="2718346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7" name="object 47"/>
          <p:cNvSpPr/>
          <p:nvPr/>
        </p:nvSpPr>
        <p:spPr>
          <a:xfrm>
            <a:off x="2223280" y="676481"/>
            <a:ext cx="4410915" cy="0"/>
          </a:xfrm>
          <a:custGeom>
            <a:avLst/>
            <a:gdLst/>
            <a:ahLst/>
            <a:cxnLst/>
            <a:rect l="l" t="t" r="r" b="b"/>
            <a:pathLst>
              <a:path w="7273925">
                <a:moveTo>
                  <a:pt x="0" y="0"/>
                </a:moveTo>
                <a:lnTo>
                  <a:pt x="7273705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8" name="object 48"/>
          <p:cNvSpPr/>
          <p:nvPr/>
        </p:nvSpPr>
        <p:spPr>
          <a:xfrm>
            <a:off x="2223280" y="2318539"/>
            <a:ext cx="4410915" cy="0"/>
          </a:xfrm>
          <a:custGeom>
            <a:avLst/>
            <a:gdLst/>
            <a:ahLst/>
            <a:cxnLst/>
            <a:rect l="l" t="t" r="r" b="b"/>
            <a:pathLst>
              <a:path w="7273925">
                <a:moveTo>
                  <a:pt x="0" y="0"/>
                </a:moveTo>
                <a:lnTo>
                  <a:pt x="7273705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49" name="object 49"/>
          <p:cNvSpPr txBox="1"/>
          <p:nvPr/>
        </p:nvSpPr>
        <p:spPr>
          <a:xfrm>
            <a:off x="2437686" y="915393"/>
            <a:ext cx="2542581" cy="1367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 indent="728156">
              <a:tabLst>
                <a:tab pos="1469789" algn="l"/>
                <a:tab pos="2204106" algn="l"/>
              </a:tabLst>
            </a:pPr>
            <a:r>
              <a:rPr sz="1728" b="1" spc="15" dirty="0">
                <a:solidFill>
                  <a:srgbClr val="F85C3B"/>
                </a:solidFill>
              </a:rPr>
              <a:t>M</a:t>
            </a:r>
            <a:r>
              <a:rPr sz="1728" b="1" spc="12" dirty="0">
                <a:solidFill>
                  <a:srgbClr val="F85C3B"/>
                </a:solidFill>
              </a:rPr>
              <a:t>1</a:t>
            </a:r>
            <a:r>
              <a:rPr sz="1728" b="1" dirty="0">
                <a:solidFill>
                  <a:srgbClr val="F85C3B"/>
                </a:solidFill>
              </a:rPr>
              <a:t>	</a:t>
            </a:r>
            <a:r>
              <a:rPr sz="1728" b="1" spc="15" dirty="0">
                <a:solidFill>
                  <a:srgbClr val="F85C3B"/>
                </a:solidFill>
              </a:rPr>
              <a:t>M</a:t>
            </a:r>
            <a:r>
              <a:rPr sz="1728" b="1" spc="12" dirty="0">
                <a:solidFill>
                  <a:srgbClr val="F85C3B"/>
                </a:solidFill>
              </a:rPr>
              <a:t>2</a:t>
            </a:r>
            <a:r>
              <a:rPr sz="1728" b="1" dirty="0">
                <a:solidFill>
                  <a:srgbClr val="F85C3B"/>
                </a:solidFill>
              </a:rPr>
              <a:t>	</a:t>
            </a:r>
            <a:r>
              <a:rPr sz="1728" b="1" spc="12" dirty="0">
                <a:solidFill>
                  <a:srgbClr val="F85C3B"/>
                </a:solidFill>
              </a:rPr>
              <a:t>M3</a:t>
            </a:r>
            <a:endParaRPr sz="1728"/>
          </a:p>
          <a:p>
            <a:pPr>
              <a:spcBef>
                <a:spcPts val="33"/>
              </a:spcBef>
            </a:pPr>
            <a:endParaRPr sz="1910">
              <a:latin typeface="Times New Roman"/>
              <a:cs typeface="Times New Roman"/>
            </a:endParaRPr>
          </a:p>
          <a:p>
            <a:pPr marL="7701">
              <a:tabLst>
                <a:tab pos="713524" algn="l"/>
                <a:tab pos="1447456" algn="l"/>
                <a:tab pos="2181388" algn="l"/>
              </a:tabLst>
            </a:pPr>
            <a:r>
              <a:rPr sz="2001" b="1" spc="-9" dirty="0">
                <a:solidFill>
                  <a:srgbClr val="2C3C49"/>
                </a:solidFill>
              </a:rPr>
              <a:t>F</a:t>
            </a:r>
            <a:r>
              <a:rPr sz="2001" b="1" spc="-3" dirty="0">
                <a:solidFill>
                  <a:srgbClr val="2C3C49"/>
                </a:solidFill>
              </a:rPr>
              <a:t>1</a:t>
            </a:r>
            <a:r>
              <a:rPr sz="2001" b="1" dirty="0">
                <a:solidFill>
                  <a:srgbClr val="2C3C49"/>
                </a:solidFill>
              </a:rPr>
              <a:t>	</a:t>
            </a:r>
            <a:r>
              <a:rPr sz="2001" spc="-3" dirty="0">
                <a:solidFill>
                  <a:srgbClr val="2C3C49"/>
                </a:solidFill>
              </a:rPr>
              <a:t>1.2</a:t>
            </a:r>
            <a:r>
              <a:rPr sz="2001" dirty="0">
                <a:solidFill>
                  <a:srgbClr val="2C3C49"/>
                </a:solidFill>
              </a:rPr>
              <a:t>	</a:t>
            </a:r>
            <a:r>
              <a:rPr sz="2001" spc="-3" dirty="0">
                <a:solidFill>
                  <a:srgbClr val="2C3C49"/>
                </a:solidFill>
              </a:rPr>
              <a:t>3.1</a:t>
            </a:r>
            <a:r>
              <a:rPr sz="2001" dirty="0">
                <a:solidFill>
                  <a:srgbClr val="2C3C49"/>
                </a:solidFill>
              </a:rPr>
              <a:t>	</a:t>
            </a:r>
            <a:r>
              <a:rPr sz="2001" spc="-3" dirty="0">
                <a:solidFill>
                  <a:srgbClr val="2C3C49"/>
                </a:solidFill>
              </a:rPr>
              <a:t>0.3</a:t>
            </a:r>
            <a:endParaRPr sz="2001"/>
          </a:p>
          <a:p>
            <a:pPr marL="7701">
              <a:lnSpc>
                <a:spcPts val="2380"/>
              </a:lnSpc>
              <a:spcBef>
                <a:spcPts val="1464"/>
              </a:spcBef>
              <a:tabLst>
                <a:tab pos="713524" algn="l"/>
                <a:tab pos="1447456" algn="l"/>
                <a:tab pos="2181388" algn="l"/>
              </a:tabLst>
            </a:pPr>
            <a:r>
              <a:rPr sz="2001" b="1" spc="-6" dirty="0">
                <a:solidFill>
                  <a:srgbClr val="2C3C49"/>
                </a:solidFill>
              </a:rPr>
              <a:t>F</a:t>
            </a:r>
            <a:r>
              <a:rPr sz="2001" b="1" spc="-3" dirty="0">
                <a:solidFill>
                  <a:srgbClr val="2C3C49"/>
                </a:solidFill>
              </a:rPr>
              <a:t>2</a:t>
            </a:r>
            <a:r>
              <a:rPr sz="2001" b="1" dirty="0">
                <a:solidFill>
                  <a:srgbClr val="2C3C49"/>
                </a:solidFill>
              </a:rPr>
              <a:t>	</a:t>
            </a:r>
            <a:r>
              <a:rPr sz="2001" spc="-3" dirty="0">
                <a:solidFill>
                  <a:srgbClr val="2C3C49"/>
                </a:solidFill>
              </a:rPr>
              <a:t>2.4</a:t>
            </a:r>
            <a:r>
              <a:rPr sz="2001" dirty="0">
                <a:solidFill>
                  <a:srgbClr val="2C3C49"/>
                </a:solidFill>
              </a:rPr>
              <a:t>	</a:t>
            </a:r>
            <a:r>
              <a:rPr sz="2001" spc="-3" dirty="0">
                <a:solidFill>
                  <a:srgbClr val="2C3C49"/>
                </a:solidFill>
              </a:rPr>
              <a:t>1.5</a:t>
            </a:r>
            <a:r>
              <a:rPr sz="2001" dirty="0">
                <a:solidFill>
                  <a:srgbClr val="2C3C49"/>
                </a:solidFill>
              </a:rPr>
              <a:t>	</a:t>
            </a:r>
            <a:r>
              <a:rPr sz="2001" spc="-3" dirty="0">
                <a:solidFill>
                  <a:srgbClr val="2C3C49"/>
                </a:solidFill>
              </a:rPr>
              <a:t>4.4</a:t>
            </a:r>
            <a:endParaRPr sz="2001"/>
          </a:p>
        </p:txBody>
      </p:sp>
      <p:sp>
        <p:nvSpPr>
          <p:cNvPr id="50" name="object 50"/>
          <p:cNvSpPr txBox="1"/>
          <p:nvPr/>
        </p:nvSpPr>
        <p:spPr>
          <a:xfrm>
            <a:off x="5368386" y="90769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M4</a:t>
            </a:r>
            <a:endParaRPr sz="1728"/>
          </a:p>
        </p:txBody>
      </p:sp>
      <p:sp>
        <p:nvSpPr>
          <p:cNvPr id="51" name="object 51"/>
          <p:cNvSpPr txBox="1"/>
          <p:nvPr/>
        </p:nvSpPr>
        <p:spPr>
          <a:xfrm>
            <a:off x="6102458" y="90769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M5</a:t>
            </a:r>
            <a:endParaRPr sz="1728"/>
          </a:p>
        </p:txBody>
      </p:sp>
      <p:sp>
        <p:nvSpPr>
          <p:cNvPr id="52" name="object 52"/>
          <p:cNvSpPr txBox="1"/>
          <p:nvPr/>
        </p:nvSpPr>
        <p:spPr>
          <a:xfrm>
            <a:off x="5346036" y="1463493"/>
            <a:ext cx="1102440" cy="307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tabLst>
                <a:tab pos="741633" algn="l"/>
              </a:tabLst>
            </a:pPr>
            <a:r>
              <a:rPr sz="2001" spc="-3" dirty="0">
                <a:solidFill>
                  <a:srgbClr val="2C3C49"/>
                </a:solidFill>
              </a:rPr>
              <a:t>2.5	0.2</a:t>
            </a:r>
            <a:endParaRPr sz="2001"/>
          </a:p>
        </p:txBody>
      </p:sp>
      <p:sp>
        <p:nvSpPr>
          <p:cNvPr id="53" name="object 53"/>
          <p:cNvSpPr txBox="1"/>
          <p:nvPr/>
        </p:nvSpPr>
        <p:spPr>
          <a:xfrm>
            <a:off x="5346036" y="1954564"/>
            <a:ext cx="1102440" cy="307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tabLst>
                <a:tab pos="741633" algn="l"/>
              </a:tabLst>
            </a:pPr>
            <a:r>
              <a:rPr sz="2001" spc="-3" dirty="0">
                <a:solidFill>
                  <a:srgbClr val="2C3C49"/>
                </a:solidFill>
              </a:rPr>
              <a:t>0.4	1.1</a:t>
            </a:r>
            <a:endParaRPr sz="2001"/>
          </a:p>
        </p:txBody>
      </p:sp>
      <p:sp>
        <p:nvSpPr>
          <p:cNvPr id="54" name="object 54"/>
          <p:cNvSpPr/>
          <p:nvPr/>
        </p:nvSpPr>
        <p:spPr>
          <a:xfrm>
            <a:off x="2223280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5" name="object 55"/>
          <p:cNvSpPr/>
          <p:nvPr/>
        </p:nvSpPr>
        <p:spPr>
          <a:xfrm>
            <a:off x="2958367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6" name="object 56"/>
          <p:cNvSpPr/>
          <p:nvPr/>
        </p:nvSpPr>
        <p:spPr>
          <a:xfrm>
            <a:off x="3693519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7" name="object 57"/>
          <p:cNvSpPr/>
          <p:nvPr/>
        </p:nvSpPr>
        <p:spPr>
          <a:xfrm>
            <a:off x="4428671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8" name="object 58"/>
          <p:cNvSpPr/>
          <p:nvPr/>
        </p:nvSpPr>
        <p:spPr>
          <a:xfrm>
            <a:off x="5163758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59" name="object 59"/>
          <p:cNvSpPr/>
          <p:nvPr/>
        </p:nvSpPr>
        <p:spPr>
          <a:xfrm>
            <a:off x="5898910" y="2455119"/>
            <a:ext cx="735473" cy="734318"/>
          </a:xfrm>
          <a:custGeom>
            <a:avLst/>
            <a:gdLst/>
            <a:ahLst/>
            <a:cxnLst/>
            <a:rect l="l" t="t" r="r" b="b"/>
            <a:pathLst>
              <a:path w="1212850" h="1210945">
                <a:moveTo>
                  <a:pt x="0" y="1210434"/>
                </a:moveTo>
                <a:lnTo>
                  <a:pt x="1212319" y="1210434"/>
                </a:lnTo>
                <a:lnTo>
                  <a:pt x="1212319" y="0"/>
                </a:lnTo>
                <a:lnTo>
                  <a:pt x="0" y="0"/>
                </a:lnTo>
                <a:lnTo>
                  <a:pt x="0" y="1210434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0" name="object 60"/>
          <p:cNvSpPr/>
          <p:nvPr/>
        </p:nvSpPr>
        <p:spPr>
          <a:xfrm>
            <a:off x="2223280" y="3188873"/>
            <a:ext cx="735278" cy="29365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1" name="object 61"/>
          <p:cNvSpPr/>
          <p:nvPr/>
        </p:nvSpPr>
        <p:spPr>
          <a:xfrm>
            <a:off x="2958367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2" name="object 62"/>
          <p:cNvSpPr/>
          <p:nvPr/>
        </p:nvSpPr>
        <p:spPr>
          <a:xfrm>
            <a:off x="3693518" y="2451944"/>
            <a:ext cx="0" cy="737399"/>
          </a:xfrm>
          <a:custGeom>
            <a:avLst/>
            <a:gdLst/>
            <a:ahLst/>
            <a:cxnLst/>
            <a:rect l="l" t="t" r="r" b="b"/>
            <a:pathLst>
              <a:path h="1216025">
                <a:moveTo>
                  <a:pt x="0" y="0"/>
                </a:moveTo>
                <a:lnTo>
                  <a:pt x="0" y="1215669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3" name="object 63"/>
          <p:cNvSpPr/>
          <p:nvPr/>
        </p:nvSpPr>
        <p:spPr>
          <a:xfrm>
            <a:off x="3693518" y="3189127"/>
            <a:ext cx="0" cy="2939583"/>
          </a:xfrm>
          <a:custGeom>
            <a:avLst/>
            <a:gdLst/>
            <a:ahLst/>
            <a:cxnLst/>
            <a:rect l="l" t="t" r="r" b="b"/>
            <a:pathLst>
              <a:path h="4847590">
                <a:moveTo>
                  <a:pt x="0" y="0"/>
                </a:moveTo>
                <a:lnTo>
                  <a:pt x="0" y="4847077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4" name="object 64"/>
          <p:cNvSpPr/>
          <p:nvPr/>
        </p:nvSpPr>
        <p:spPr>
          <a:xfrm>
            <a:off x="4428670" y="2451944"/>
            <a:ext cx="0" cy="737399"/>
          </a:xfrm>
          <a:custGeom>
            <a:avLst/>
            <a:gdLst/>
            <a:ahLst/>
            <a:cxnLst/>
            <a:rect l="l" t="t" r="r" b="b"/>
            <a:pathLst>
              <a:path h="1216025">
                <a:moveTo>
                  <a:pt x="0" y="0"/>
                </a:moveTo>
                <a:lnTo>
                  <a:pt x="0" y="1215669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5" name="object 65"/>
          <p:cNvSpPr/>
          <p:nvPr/>
        </p:nvSpPr>
        <p:spPr>
          <a:xfrm>
            <a:off x="4428670" y="3189127"/>
            <a:ext cx="0" cy="2939583"/>
          </a:xfrm>
          <a:custGeom>
            <a:avLst/>
            <a:gdLst/>
            <a:ahLst/>
            <a:cxnLst/>
            <a:rect l="l" t="t" r="r" b="b"/>
            <a:pathLst>
              <a:path h="4847590">
                <a:moveTo>
                  <a:pt x="0" y="0"/>
                </a:moveTo>
                <a:lnTo>
                  <a:pt x="0" y="4847077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6" name="object 66"/>
          <p:cNvSpPr/>
          <p:nvPr/>
        </p:nvSpPr>
        <p:spPr>
          <a:xfrm>
            <a:off x="5163758" y="2451944"/>
            <a:ext cx="0" cy="737399"/>
          </a:xfrm>
          <a:custGeom>
            <a:avLst/>
            <a:gdLst/>
            <a:ahLst/>
            <a:cxnLst/>
            <a:rect l="l" t="t" r="r" b="b"/>
            <a:pathLst>
              <a:path h="1216025">
                <a:moveTo>
                  <a:pt x="0" y="0"/>
                </a:moveTo>
                <a:lnTo>
                  <a:pt x="0" y="1215669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7" name="object 67"/>
          <p:cNvSpPr/>
          <p:nvPr/>
        </p:nvSpPr>
        <p:spPr>
          <a:xfrm>
            <a:off x="5163758" y="3189127"/>
            <a:ext cx="0" cy="2939583"/>
          </a:xfrm>
          <a:custGeom>
            <a:avLst/>
            <a:gdLst/>
            <a:ahLst/>
            <a:cxnLst/>
            <a:rect l="l" t="t" r="r" b="b"/>
            <a:pathLst>
              <a:path h="4847590">
                <a:moveTo>
                  <a:pt x="0" y="0"/>
                </a:moveTo>
                <a:lnTo>
                  <a:pt x="0" y="4847077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8" name="object 68"/>
          <p:cNvSpPr/>
          <p:nvPr/>
        </p:nvSpPr>
        <p:spPr>
          <a:xfrm>
            <a:off x="5898909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69" name="object 69"/>
          <p:cNvSpPr/>
          <p:nvPr/>
        </p:nvSpPr>
        <p:spPr>
          <a:xfrm>
            <a:off x="2220105" y="3189127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70" name="object 70"/>
          <p:cNvSpPr/>
          <p:nvPr/>
        </p:nvSpPr>
        <p:spPr>
          <a:xfrm>
            <a:off x="2220105" y="4657144"/>
            <a:ext cx="738554" cy="0"/>
          </a:xfrm>
          <a:custGeom>
            <a:avLst/>
            <a:gdLst/>
            <a:ahLst/>
            <a:cxnLst/>
            <a:rect l="l" t="t" r="r" b="b"/>
            <a:pathLst>
              <a:path w="1217929">
                <a:moveTo>
                  <a:pt x="0" y="0"/>
                </a:moveTo>
                <a:lnTo>
                  <a:pt x="1217449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71" name="object 71"/>
          <p:cNvSpPr/>
          <p:nvPr/>
        </p:nvSpPr>
        <p:spPr>
          <a:xfrm>
            <a:off x="2958367" y="4657144"/>
            <a:ext cx="3678907" cy="0"/>
          </a:xfrm>
          <a:custGeom>
            <a:avLst/>
            <a:gdLst/>
            <a:ahLst/>
            <a:cxnLst/>
            <a:rect l="l" t="t" r="r" b="b"/>
            <a:pathLst>
              <a:path w="6066790">
                <a:moveTo>
                  <a:pt x="0" y="0"/>
                </a:moveTo>
                <a:lnTo>
                  <a:pt x="6066726" y="0"/>
                </a:lnTo>
              </a:path>
            </a:pathLst>
          </a:custGeom>
          <a:ln w="10470">
            <a:solidFill>
              <a:srgbClr val="7B96AD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72" name="object 72"/>
          <p:cNvSpPr/>
          <p:nvPr/>
        </p:nvSpPr>
        <p:spPr>
          <a:xfrm>
            <a:off x="2220105" y="5391216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73" name="object 73"/>
          <p:cNvSpPr/>
          <p:nvPr/>
        </p:nvSpPr>
        <p:spPr>
          <a:xfrm>
            <a:off x="2223279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74" name="object 74"/>
          <p:cNvSpPr/>
          <p:nvPr/>
        </p:nvSpPr>
        <p:spPr>
          <a:xfrm>
            <a:off x="6634061" y="2451944"/>
            <a:ext cx="0" cy="3676597"/>
          </a:xfrm>
          <a:custGeom>
            <a:avLst/>
            <a:gdLst/>
            <a:ahLst/>
            <a:cxnLst/>
            <a:rect l="l" t="t" r="r" b="b"/>
            <a:pathLst>
              <a:path h="6062980">
                <a:moveTo>
                  <a:pt x="0" y="0"/>
                </a:moveTo>
                <a:lnTo>
                  <a:pt x="0" y="6062747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75" name="object 75"/>
          <p:cNvSpPr/>
          <p:nvPr/>
        </p:nvSpPr>
        <p:spPr>
          <a:xfrm>
            <a:off x="2220105" y="2455118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76" name="object 76"/>
          <p:cNvSpPr/>
          <p:nvPr/>
        </p:nvSpPr>
        <p:spPr>
          <a:xfrm>
            <a:off x="2220105" y="6125225"/>
            <a:ext cx="4417461" cy="0"/>
          </a:xfrm>
          <a:custGeom>
            <a:avLst/>
            <a:gdLst/>
            <a:ahLst/>
            <a:cxnLst/>
            <a:rect l="l" t="t" r="r" b="b"/>
            <a:pathLst>
              <a:path w="7284720">
                <a:moveTo>
                  <a:pt x="0" y="0"/>
                </a:moveTo>
                <a:lnTo>
                  <a:pt x="7284176" y="0"/>
                </a:lnTo>
              </a:path>
            </a:pathLst>
          </a:custGeom>
          <a:ln w="10470">
            <a:solidFill>
              <a:srgbClr val="2D3C48"/>
            </a:solidFill>
          </a:ln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77" name="object 77"/>
          <p:cNvSpPr txBox="1"/>
          <p:nvPr/>
        </p:nvSpPr>
        <p:spPr>
          <a:xfrm>
            <a:off x="3164393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M1</a:t>
            </a:r>
            <a:endParaRPr sz="1728"/>
          </a:p>
        </p:txBody>
      </p:sp>
      <p:sp>
        <p:nvSpPr>
          <p:cNvPr id="78" name="object 78"/>
          <p:cNvSpPr txBox="1"/>
          <p:nvPr/>
        </p:nvSpPr>
        <p:spPr>
          <a:xfrm>
            <a:off x="3899544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M2</a:t>
            </a:r>
            <a:endParaRPr sz="1728"/>
          </a:p>
        </p:txBody>
      </p:sp>
      <p:sp>
        <p:nvSpPr>
          <p:cNvPr id="79" name="object 79"/>
          <p:cNvSpPr txBox="1"/>
          <p:nvPr/>
        </p:nvSpPr>
        <p:spPr>
          <a:xfrm>
            <a:off x="4634632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M3</a:t>
            </a:r>
            <a:endParaRPr sz="1728"/>
          </a:p>
        </p:txBody>
      </p:sp>
      <p:sp>
        <p:nvSpPr>
          <p:cNvPr id="80" name="object 80"/>
          <p:cNvSpPr txBox="1"/>
          <p:nvPr/>
        </p:nvSpPr>
        <p:spPr>
          <a:xfrm>
            <a:off x="5369910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M4</a:t>
            </a:r>
            <a:endParaRPr sz="1728"/>
          </a:p>
        </p:txBody>
      </p:sp>
      <p:sp>
        <p:nvSpPr>
          <p:cNvPr id="81" name="object 81"/>
          <p:cNvSpPr txBox="1"/>
          <p:nvPr/>
        </p:nvSpPr>
        <p:spPr>
          <a:xfrm>
            <a:off x="6105062" y="2760302"/>
            <a:ext cx="324224" cy="2659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728" b="1" spc="12" dirty="0">
                <a:solidFill>
                  <a:srgbClr val="F85C3B"/>
                </a:solidFill>
              </a:rPr>
              <a:t>M5</a:t>
            </a:r>
            <a:endParaRPr sz="1728"/>
          </a:p>
        </p:txBody>
      </p:sp>
      <p:sp>
        <p:nvSpPr>
          <p:cNvPr id="82" name="object 82"/>
          <p:cNvSpPr txBox="1"/>
          <p:nvPr/>
        </p:nvSpPr>
        <p:spPr>
          <a:xfrm>
            <a:off x="3071118" y="3437820"/>
            <a:ext cx="509440" cy="307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2001" b="1" spc="-3" dirty="0">
                <a:solidFill>
                  <a:srgbClr val="2C3C49"/>
                </a:solidFill>
              </a:rPr>
              <a:t>1.44</a:t>
            </a:r>
            <a:endParaRPr sz="2001"/>
          </a:p>
        </p:txBody>
      </p:sp>
      <p:sp>
        <p:nvSpPr>
          <p:cNvPr id="83" name="object 83"/>
          <p:cNvSpPr txBox="1"/>
          <p:nvPr/>
        </p:nvSpPr>
        <p:spPr>
          <a:xfrm>
            <a:off x="3806269" y="3437820"/>
            <a:ext cx="509440" cy="307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2001" b="1" spc="-3" dirty="0">
                <a:solidFill>
                  <a:srgbClr val="2C3C49"/>
                </a:solidFill>
              </a:rPr>
              <a:t>1.37</a:t>
            </a:r>
            <a:endParaRPr sz="2001"/>
          </a:p>
        </p:txBody>
      </p:sp>
      <p:sp>
        <p:nvSpPr>
          <p:cNvPr id="84" name="object 84"/>
          <p:cNvSpPr/>
          <p:nvPr/>
        </p:nvSpPr>
        <p:spPr>
          <a:xfrm>
            <a:off x="7617861" y="3188873"/>
            <a:ext cx="735278" cy="7345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85" name="object 85"/>
          <p:cNvSpPr/>
          <p:nvPr/>
        </p:nvSpPr>
        <p:spPr>
          <a:xfrm>
            <a:off x="7617861" y="3923390"/>
            <a:ext cx="735278" cy="7337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86" name="object 86"/>
          <p:cNvSpPr/>
          <p:nvPr/>
        </p:nvSpPr>
        <p:spPr>
          <a:xfrm>
            <a:off x="7617861" y="4657144"/>
            <a:ext cx="735278" cy="7337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87" name="object 87"/>
          <p:cNvSpPr/>
          <p:nvPr/>
        </p:nvSpPr>
        <p:spPr>
          <a:xfrm>
            <a:off x="7617861" y="5390899"/>
            <a:ext cx="735278" cy="7345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89" name="object 89"/>
          <p:cNvSpPr/>
          <p:nvPr/>
        </p:nvSpPr>
        <p:spPr>
          <a:xfrm>
            <a:off x="6776419" y="4102320"/>
            <a:ext cx="698892" cy="375823"/>
          </a:xfrm>
          <a:custGeom>
            <a:avLst/>
            <a:gdLst/>
            <a:ahLst/>
            <a:cxnLst/>
            <a:rect l="l" t="t" r="r" b="b"/>
            <a:pathLst>
              <a:path w="1152525" h="619759">
                <a:moveTo>
                  <a:pt x="356219" y="0"/>
                </a:moveTo>
                <a:lnTo>
                  <a:pt x="0" y="309728"/>
                </a:lnTo>
                <a:lnTo>
                  <a:pt x="356219" y="619457"/>
                </a:lnTo>
                <a:lnTo>
                  <a:pt x="356219" y="438101"/>
                </a:lnTo>
                <a:lnTo>
                  <a:pt x="1004574" y="438101"/>
                </a:lnTo>
                <a:lnTo>
                  <a:pt x="1152216" y="309728"/>
                </a:lnTo>
                <a:lnTo>
                  <a:pt x="1004574" y="181355"/>
                </a:lnTo>
                <a:lnTo>
                  <a:pt x="356219" y="181355"/>
                </a:lnTo>
                <a:lnTo>
                  <a:pt x="356219" y="0"/>
                </a:lnTo>
                <a:close/>
              </a:path>
              <a:path w="1152525" h="619759">
                <a:moveTo>
                  <a:pt x="1004574" y="438101"/>
                </a:moveTo>
                <a:lnTo>
                  <a:pt x="795996" y="438101"/>
                </a:lnTo>
                <a:lnTo>
                  <a:pt x="795996" y="619457"/>
                </a:lnTo>
                <a:lnTo>
                  <a:pt x="1004574" y="438101"/>
                </a:lnTo>
                <a:close/>
              </a:path>
              <a:path w="1152525" h="619759">
                <a:moveTo>
                  <a:pt x="795996" y="0"/>
                </a:moveTo>
                <a:lnTo>
                  <a:pt x="795996" y="181355"/>
                </a:lnTo>
                <a:lnTo>
                  <a:pt x="1004574" y="181355"/>
                </a:lnTo>
                <a:lnTo>
                  <a:pt x="795996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90" name="object 90"/>
          <p:cNvSpPr txBox="1">
            <a:spLocks noGrp="1"/>
          </p:cNvSpPr>
          <p:nvPr>
            <p:ph type="title"/>
          </p:nvPr>
        </p:nvSpPr>
        <p:spPr>
          <a:xfrm>
            <a:off x="93215" y="647370"/>
            <a:ext cx="2090976" cy="1231106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spAutoFit/>
          </a:bodyPr>
          <a:lstStyle/>
          <a:p>
            <a:pPr marL="7701">
              <a:lnSpc>
                <a:spcPts val="4760"/>
              </a:lnSpc>
            </a:pPr>
            <a:r>
              <a:rPr dirty="0"/>
              <a:t>Error</a:t>
            </a:r>
            <a:r>
              <a:rPr spc="-3" dirty="0"/>
              <a:t> </a:t>
            </a:r>
            <a:r>
              <a:rPr dirty="0"/>
              <a:t>Function</a:t>
            </a:r>
          </a:p>
        </p:txBody>
      </p:sp>
      <p:sp>
        <p:nvSpPr>
          <p:cNvPr id="92" name="object 92"/>
          <p:cNvSpPr/>
          <p:nvPr/>
        </p:nvSpPr>
        <p:spPr>
          <a:xfrm>
            <a:off x="8967014" y="3043214"/>
            <a:ext cx="975292" cy="975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93" name="object 93"/>
          <p:cNvSpPr txBox="1"/>
          <p:nvPr/>
        </p:nvSpPr>
        <p:spPr>
          <a:xfrm>
            <a:off x="8643232" y="864997"/>
            <a:ext cx="2361986" cy="1195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2395" dirty="0">
                <a:solidFill>
                  <a:srgbClr val="2D3C48"/>
                </a:solidFill>
              </a:rPr>
              <a:t>Error </a:t>
            </a:r>
            <a:r>
              <a:rPr sz="2395" spc="3" dirty="0">
                <a:solidFill>
                  <a:srgbClr val="2D3C48"/>
                </a:solidFill>
              </a:rPr>
              <a:t>= </a:t>
            </a:r>
            <a:r>
              <a:rPr sz="2395" dirty="0">
                <a:solidFill>
                  <a:srgbClr val="2D3C48"/>
                </a:solidFill>
              </a:rPr>
              <a:t>(3</a:t>
            </a:r>
            <a:r>
              <a:rPr sz="2395" spc="9" dirty="0">
                <a:solidFill>
                  <a:srgbClr val="2D3C48"/>
                </a:solidFill>
              </a:rPr>
              <a:t> </a:t>
            </a:r>
            <a:r>
              <a:rPr sz="2395" dirty="0">
                <a:solidFill>
                  <a:srgbClr val="2D3C48"/>
                </a:solidFill>
              </a:rPr>
              <a:t>-</a:t>
            </a:r>
            <a:r>
              <a:rPr sz="2395" spc="-3" dirty="0">
                <a:solidFill>
                  <a:srgbClr val="2D3C48"/>
                </a:solidFill>
              </a:rPr>
              <a:t> </a:t>
            </a:r>
            <a:r>
              <a:rPr sz="2395" dirty="0">
                <a:solidFill>
                  <a:srgbClr val="2D3C48"/>
                </a:solidFill>
              </a:rPr>
              <a:t>1.</a:t>
            </a:r>
            <a:r>
              <a:rPr sz="2395" spc="-6" dirty="0">
                <a:solidFill>
                  <a:srgbClr val="2D3C48"/>
                </a:solidFill>
              </a:rPr>
              <a:t>4</a:t>
            </a:r>
            <a:r>
              <a:rPr sz="2395" spc="3" dirty="0">
                <a:solidFill>
                  <a:srgbClr val="2D3C48"/>
                </a:solidFill>
              </a:rPr>
              <a:t>4</a:t>
            </a:r>
            <a:r>
              <a:rPr sz="2395" spc="-6" dirty="0">
                <a:solidFill>
                  <a:srgbClr val="2D3C48"/>
                </a:solidFill>
              </a:rPr>
              <a:t>)</a:t>
            </a:r>
            <a:r>
              <a:rPr sz="1774" spc="13" baseline="58404" dirty="0">
                <a:solidFill>
                  <a:srgbClr val="2D3C48"/>
                </a:solidFill>
              </a:rPr>
              <a:t>2</a:t>
            </a:r>
            <a:endParaRPr sz="1774" baseline="58404"/>
          </a:p>
          <a:p>
            <a:pPr marL="789766">
              <a:spcBef>
                <a:spcPts val="309"/>
              </a:spcBef>
            </a:pPr>
            <a:r>
              <a:rPr sz="2395" spc="3" dirty="0">
                <a:solidFill>
                  <a:srgbClr val="2D3C48"/>
                </a:solidFill>
              </a:rPr>
              <a:t>+ </a:t>
            </a:r>
            <a:r>
              <a:rPr sz="2395" dirty="0">
                <a:solidFill>
                  <a:srgbClr val="2D3C48"/>
                </a:solidFill>
              </a:rPr>
              <a:t>(1</a:t>
            </a:r>
            <a:r>
              <a:rPr sz="2395" spc="3" dirty="0">
                <a:solidFill>
                  <a:srgbClr val="2D3C48"/>
                </a:solidFill>
              </a:rPr>
              <a:t> </a:t>
            </a:r>
            <a:r>
              <a:rPr sz="2395" dirty="0">
                <a:solidFill>
                  <a:srgbClr val="2D3C48"/>
                </a:solidFill>
              </a:rPr>
              <a:t>-</a:t>
            </a:r>
            <a:r>
              <a:rPr sz="2395" spc="3" dirty="0">
                <a:solidFill>
                  <a:srgbClr val="2D3C48"/>
                </a:solidFill>
              </a:rPr>
              <a:t> </a:t>
            </a:r>
            <a:r>
              <a:rPr sz="2395" dirty="0">
                <a:solidFill>
                  <a:srgbClr val="2D3C48"/>
                </a:solidFill>
              </a:rPr>
              <a:t>1.</a:t>
            </a:r>
            <a:r>
              <a:rPr sz="2395" spc="-6" dirty="0">
                <a:solidFill>
                  <a:srgbClr val="2D3C48"/>
                </a:solidFill>
              </a:rPr>
              <a:t>3</a:t>
            </a:r>
            <a:r>
              <a:rPr sz="2395" dirty="0">
                <a:solidFill>
                  <a:srgbClr val="2D3C48"/>
                </a:solidFill>
              </a:rPr>
              <a:t>7)</a:t>
            </a:r>
            <a:endParaRPr sz="2395"/>
          </a:p>
          <a:p>
            <a:pPr marL="781680">
              <a:spcBef>
                <a:spcPts val="385"/>
              </a:spcBef>
            </a:pPr>
            <a:r>
              <a:rPr sz="2395" dirty="0">
                <a:solidFill>
                  <a:srgbClr val="2D3C48"/>
                </a:solidFill>
              </a:rPr>
              <a:t>+ </a:t>
            </a:r>
            <a:r>
              <a:rPr sz="2395" spc="3" dirty="0">
                <a:solidFill>
                  <a:srgbClr val="2D3C48"/>
                </a:solidFill>
              </a:rPr>
              <a:t>…</a:t>
            </a:r>
            <a:endParaRPr sz="2395"/>
          </a:p>
        </p:txBody>
      </p:sp>
      <p:sp>
        <p:nvSpPr>
          <p:cNvPr id="94" name="object 94"/>
          <p:cNvSpPr txBox="1"/>
          <p:nvPr/>
        </p:nvSpPr>
        <p:spPr>
          <a:xfrm>
            <a:off x="10924246" y="1269273"/>
            <a:ext cx="100502" cy="181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182" spc="9" dirty="0">
                <a:solidFill>
                  <a:srgbClr val="2D3C48"/>
                </a:solidFill>
              </a:rPr>
              <a:t>2</a:t>
            </a:r>
            <a:endParaRPr sz="1182"/>
          </a:p>
        </p:txBody>
      </p:sp>
      <p:sp>
        <p:nvSpPr>
          <p:cNvPr id="95" name="object 95"/>
          <p:cNvSpPr/>
          <p:nvPr/>
        </p:nvSpPr>
        <p:spPr>
          <a:xfrm>
            <a:off x="3137270" y="3055406"/>
            <a:ext cx="298810" cy="375823"/>
          </a:xfrm>
          <a:custGeom>
            <a:avLst/>
            <a:gdLst/>
            <a:ahLst/>
            <a:cxnLst/>
            <a:rect l="l" t="t" r="r" b="b"/>
            <a:pathLst>
              <a:path w="492759" h="619760">
                <a:moveTo>
                  <a:pt x="325120" y="350146"/>
                </a:moveTo>
                <a:lnTo>
                  <a:pt x="167429" y="350146"/>
                </a:lnTo>
                <a:lnTo>
                  <a:pt x="167429" y="619457"/>
                </a:lnTo>
                <a:lnTo>
                  <a:pt x="325120" y="619457"/>
                </a:lnTo>
                <a:lnTo>
                  <a:pt x="325120" y="350146"/>
                </a:lnTo>
                <a:close/>
              </a:path>
              <a:path w="492759" h="619760">
                <a:moveTo>
                  <a:pt x="246275" y="0"/>
                </a:moveTo>
                <a:lnTo>
                  <a:pt x="0" y="350146"/>
                </a:lnTo>
                <a:lnTo>
                  <a:pt x="492550" y="350146"/>
                </a:lnTo>
                <a:lnTo>
                  <a:pt x="246275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96" name="object 96"/>
          <p:cNvSpPr/>
          <p:nvPr/>
        </p:nvSpPr>
        <p:spPr>
          <a:xfrm>
            <a:off x="2948587" y="1101419"/>
            <a:ext cx="298810" cy="375823"/>
          </a:xfrm>
          <a:custGeom>
            <a:avLst/>
            <a:gdLst/>
            <a:ahLst/>
            <a:cxnLst/>
            <a:rect l="l" t="t" r="r" b="b"/>
            <a:pathLst>
              <a:path w="492759" h="619760">
                <a:moveTo>
                  <a:pt x="325120" y="350146"/>
                </a:moveTo>
                <a:lnTo>
                  <a:pt x="167429" y="350146"/>
                </a:lnTo>
                <a:lnTo>
                  <a:pt x="167429" y="619457"/>
                </a:lnTo>
                <a:lnTo>
                  <a:pt x="325120" y="619457"/>
                </a:lnTo>
                <a:lnTo>
                  <a:pt x="325120" y="350146"/>
                </a:lnTo>
                <a:close/>
              </a:path>
              <a:path w="492759" h="619760">
                <a:moveTo>
                  <a:pt x="246275" y="0"/>
                </a:moveTo>
                <a:lnTo>
                  <a:pt x="0" y="350146"/>
                </a:lnTo>
                <a:lnTo>
                  <a:pt x="492550" y="350146"/>
                </a:lnTo>
                <a:lnTo>
                  <a:pt x="246275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97" name="object 97"/>
          <p:cNvSpPr/>
          <p:nvPr/>
        </p:nvSpPr>
        <p:spPr>
          <a:xfrm>
            <a:off x="2936501" y="1735618"/>
            <a:ext cx="298810" cy="375823"/>
          </a:xfrm>
          <a:custGeom>
            <a:avLst/>
            <a:gdLst/>
            <a:ahLst/>
            <a:cxnLst/>
            <a:rect l="l" t="t" r="r" b="b"/>
            <a:pathLst>
              <a:path w="492759" h="619760">
                <a:moveTo>
                  <a:pt x="325120" y="350146"/>
                </a:moveTo>
                <a:lnTo>
                  <a:pt x="167429" y="350146"/>
                </a:lnTo>
                <a:lnTo>
                  <a:pt x="167429" y="619457"/>
                </a:lnTo>
                <a:lnTo>
                  <a:pt x="325120" y="619457"/>
                </a:lnTo>
                <a:lnTo>
                  <a:pt x="325120" y="350146"/>
                </a:lnTo>
                <a:close/>
              </a:path>
              <a:path w="492759" h="619760">
                <a:moveTo>
                  <a:pt x="246275" y="0"/>
                </a:moveTo>
                <a:lnTo>
                  <a:pt x="0" y="350146"/>
                </a:lnTo>
                <a:lnTo>
                  <a:pt x="492550" y="350146"/>
                </a:lnTo>
                <a:lnTo>
                  <a:pt x="246275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98" name="object 98"/>
          <p:cNvSpPr/>
          <p:nvPr/>
        </p:nvSpPr>
        <p:spPr>
          <a:xfrm>
            <a:off x="923145" y="3055406"/>
            <a:ext cx="298810" cy="375823"/>
          </a:xfrm>
          <a:custGeom>
            <a:avLst/>
            <a:gdLst/>
            <a:ahLst/>
            <a:cxnLst/>
            <a:rect l="l" t="t" r="r" b="b"/>
            <a:pathLst>
              <a:path w="492760" h="619760">
                <a:moveTo>
                  <a:pt x="325120" y="350146"/>
                </a:moveTo>
                <a:lnTo>
                  <a:pt x="167429" y="350146"/>
                </a:lnTo>
                <a:lnTo>
                  <a:pt x="167429" y="619457"/>
                </a:lnTo>
                <a:lnTo>
                  <a:pt x="325120" y="619457"/>
                </a:lnTo>
                <a:lnTo>
                  <a:pt x="325120" y="350146"/>
                </a:lnTo>
                <a:close/>
              </a:path>
              <a:path w="492760" h="619760">
                <a:moveTo>
                  <a:pt x="246275" y="0"/>
                </a:moveTo>
                <a:lnTo>
                  <a:pt x="0" y="350146"/>
                </a:lnTo>
                <a:lnTo>
                  <a:pt x="492550" y="350146"/>
                </a:lnTo>
                <a:lnTo>
                  <a:pt x="246275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99" name="object 99"/>
          <p:cNvSpPr/>
          <p:nvPr/>
        </p:nvSpPr>
        <p:spPr>
          <a:xfrm>
            <a:off x="1544893" y="3055406"/>
            <a:ext cx="299580" cy="375823"/>
          </a:xfrm>
          <a:custGeom>
            <a:avLst/>
            <a:gdLst/>
            <a:ahLst/>
            <a:cxnLst/>
            <a:rect l="l" t="t" r="r" b="b"/>
            <a:pathLst>
              <a:path w="494030" h="619760">
                <a:moveTo>
                  <a:pt x="325958" y="351088"/>
                </a:moveTo>
                <a:lnTo>
                  <a:pt x="167848" y="351088"/>
                </a:lnTo>
                <a:lnTo>
                  <a:pt x="167848" y="619457"/>
                </a:lnTo>
                <a:lnTo>
                  <a:pt x="325958" y="619457"/>
                </a:lnTo>
                <a:lnTo>
                  <a:pt x="325958" y="351088"/>
                </a:lnTo>
                <a:close/>
              </a:path>
              <a:path w="494030" h="619760">
                <a:moveTo>
                  <a:pt x="246903" y="0"/>
                </a:moveTo>
                <a:lnTo>
                  <a:pt x="0" y="351088"/>
                </a:lnTo>
                <a:lnTo>
                  <a:pt x="493806" y="351088"/>
                </a:lnTo>
                <a:lnTo>
                  <a:pt x="246903" y="0"/>
                </a:lnTo>
                <a:close/>
              </a:path>
            </a:pathLst>
          </a:custGeom>
          <a:solidFill>
            <a:srgbClr val="01C9CC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02" name="object 102"/>
          <p:cNvSpPr/>
          <p:nvPr/>
        </p:nvSpPr>
        <p:spPr>
          <a:xfrm>
            <a:off x="3913785" y="3686297"/>
            <a:ext cx="298810" cy="375053"/>
          </a:xfrm>
          <a:custGeom>
            <a:avLst/>
            <a:gdLst/>
            <a:ahLst/>
            <a:cxnLst/>
            <a:rect l="l" t="t" r="r" b="b"/>
            <a:pathLst>
              <a:path w="492759" h="618490">
                <a:moveTo>
                  <a:pt x="492550" y="268054"/>
                </a:moveTo>
                <a:lnTo>
                  <a:pt x="0" y="268054"/>
                </a:lnTo>
                <a:lnTo>
                  <a:pt x="246275" y="618201"/>
                </a:lnTo>
                <a:lnTo>
                  <a:pt x="492550" y="268054"/>
                </a:lnTo>
                <a:close/>
              </a:path>
              <a:path w="492759" h="618490">
                <a:moveTo>
                  <a:pt x="325120" y="0"/>
                </a:moveTo>
                <a:lnTo>
                  <a:pt x="167429" y="0"/>
                </a:lnTo>
                <a:lnTo>
                  <a:pt x="167429" y="268054"/>
                </a:lnTo>
                <a:lnTo>
                  <a:pt x="325120" y="268054"/>
                </a:lnTo>
                <a:lnTo>
                  <a:pt x="325120" y="0"/>
                </a:lnTo>
                <a:close/>
              </a:path>
            </a:pathLst>
          </a:custGeom>
          <a:solidFill>
            <a:srgbClr val="F85C3B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03" name="object 103"/>
          <p:cNvSpPr/>
          <p:nvPr/>
        </p:nvSpPr>
        <p:spPr>
          <a:xfrm>
            <a:off x="1541846" y="3686297"/>
            <a:ext cx="298810" cy="375053"/>
          </a:xfrm>
          <a:custGeom>
            <a:avLst/>
            <a:gdLst/>
            <a:ahLst/>
            <a:cxnLst/>
            <a:rect l="l" t="t" r="r" b="b"/>
            <a:pathLst>
              <a:path w="492760" h="618490">
                <a:moveTo>
                  <a:pt x="492550" y="268054"/>
                </a:moveTo>
                <a:lnTo>
                  <a:pt x="0" y="268054"/>
                </a:lnTo>
                <a:lnTo>
                  <a:pt x="246275" y="618201"/>
                </a:lnTo>
                <a:lnTo>
                  <a:pt x="492550" y="268054"/>
                </a:lnTo>
                <a:close/>
              </a:path>
              <a:path w="492760" h="618490">
                <a:moveTo>
                  <a:pt x="325120" y="0"/>
                </a:moveTo>
                <a:lnTo>
                  <a:pt x="167429" y="0"/>
                </a:lnTo>
                <a:lnTo>
                  <a:pt x="167429" y="268054"/>
                </a:lnTo>
                <a:lnTo>
                  <a:pt x="325120" y="268054"/>
                </a:lnTo>
                <a:lnTo>
                  <a:pt x="325120" y="0"/>
                </a:lnTo>
                <a:close/>
              </a:path>
            </a:pathLst>
          </a:custGeom>
          <a:solidFill>
            <a:srgbClr val="F85C3B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04" name="object 104"/>
          <p:cNvSpPr/>
          <p:nvPr/>
        </p:nvSpPr>
        <p:spPr>
          <a:xfrm>
            <a:off x="923145" y="3686297"/>
            <a:ext cx="298810" cy="375053"/>
          </a:xfrm>
          <a:custGeom>
            <a:avLst/>
            <a:gdLst/>
            <a:ahLst/>
            <a:cxnLst/>
            <a:rect l="l" t="t" r="r" b="b"/>
            <a:pathLst>
              <a:path w="492760" h="618490">
                <a:moveTo>
                  <a:pt x="492550" y="268054"/>
                </a:moveTo>
                <a:lnTo>
                  <a:pt x="0" y="268054"/>
                </a:lnTo>
                <a:lnTo>
                  <a:pt x="246275" y="618201"/>
                </a:lnTo>
                <a:lnTo>
                  <a:pt x="492550" y="268054"/>
                </a:lnTo>
                <a:close/>
              </a:path>
              <a:path w="492760" h="618490">
                <a:moveTo>
                  <a:pt x="325120" y="0"/>
                </a:moveTo>
                <a:lnTo>
                  <a:pt x="167429" y="0"/>
                </a:lnTo>
                <a:lnTo>
                  <a:pt x="167429" y="268054"/>
                </a:lnTo>
                <a:lnTo>
                  <a:pt x="325120" y="268054"/>
                </a:lnTo>
                <a:lnTo>
                  <a:pt x="325120" y="0"/>
                </a:lnTo>
                <a:close/>
              </a:path>
            </a:pathLst>
          </a:custGeom>
          <a:solidFill>
            <a:srgbClr val="F85C3B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05" name="object 105"/>
          <p:cNvSpPr/>
          <p:nvPr/>
        </p:nvSpPr>
        <p:spPr>
          <a:xfrm>
            <a:off x="4182297" y="2071732"/>
            <a:ext cx="298810" cy="375053"/>
          </a:xfrm>
          <a:custGeom>
            <a:avLst/>
            <a:gdLst/>
            <a:ahLst/>
            <a:cxnLst/>
            <a:rect l="l" t="t" r="r" b="b"/>
            <a:pathLst>
              <a:path w="492759" h="618489">
                <a:moveTo>
                  <a:pt x="492550" y="268054"/>
                </a:moveTo>
                <a:lnTo>
                  <a:pt x="0" y="268054"/>
                </a:lnTo>
                <a:lnTo>
                  <a:pt x="246275" y="618201"/>
                </a:lnTo>
                <a:lnTo>
                  <a:pt x="492550" y="268054"/>
                </a:lnTo>
                <a:close/>
              </a:path>
              <a:path w="492759" h="618489">
                <a:moveTo>
                  <a:pt x="325120" y="0"/>
                </a:moveTo>
                <a:lnTo>
                  <a:pt x="167429" y="0"/>
                </a:lnTo>
                <a:lnTo>
                  <a:pt x="167429" y="268054"/>
                </a:lnTo>
                <a:lnTo>
                  <a:pt x="325120" y="268054"/>
                </a:lnTo>
                <a:lnTo>
                  <a:pt x="325120" y="0"/>
                </a:lnTo>
                <a:close/>
              </a:path>
            </a:pathLst>
          </a:custGeom>
          <a:solidFill>
            <a:srgbClr val="F85C3B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sp>
        <p:nvSpPr>
          <p:cNvPr id="106" name="object 106"/>
          <p:cNvSpPr/>
          <p:nvPr/>
        </p:nvSpPr>
        <p:spPr>
          <a:xfrm>
            <a:off x="4191069" y="1506368"/>
            <a:ext cx="299580" cy="375823"/>
          </a:xfrm>
          <a:custGeom>
            <a:avLst/>
            <a:gdLst/>
            <a:ahLst/>
            <a:cxnLst/>
            <a:rect l="l" t="t" r="r" b="b"/>
            <a:pathLst>
              <a:path w="494029" h="619760">
                <a:moveTo>
                  <a:pt x="493806" y="268368"/>
                </a:moveTo>
                <a:lnTo>
                  <a:pt x="0" y="268368"/>
                </a:lnTo>
                <a:lnTo>
                  <a:pt x="246903" y="619457"/>
                </a:lnTo>
                <a:lnTo>
                  <a:pt x="493806" y="268368"/>
                </a:lnTo>
                <a:close/>
              </a:path>
              <a:path w="494029" h="619760">
                <a:moveTo>
                  <a:pt x="325958" y="0"/>
                </a:moveTo>
                <a:lnTo>
                  <a:pt x="167848" y="0"/>
                </a:lnTo>
                <a:lnTo>
                  <a:pt x="167848" y="268368"/>
                </a:lnTo>
                <a:lnTo>
                  <a:pt x="325958" y="268368"/>
                </a:lnTo>
                <a:lnTo>
                  <a:pt x="325958" y="0"/>
                </a:lnTo>
                <a:close/>
              </a:path>
            </a:pathLst>
          </a:custGeom>
          <a:solidFill>
            <a:srgbClr val="F85C3B"/>
          </a:solidFill>
        </p:spPr>
        <p:txBody>
          <a:bodyPr wrap="square" lIns="0" tIns="0" rIns="0" bIns="0" rtlCol="0"/>
          <a:lstStyle/>
          <a:p>
            <a:endParaRPr sz="849"/>
          </a:p>
        </p:txBody>
      </p:sp>
      <p:graphicFrame>
        <p:nvGraphicFramePr>
          <p:cNvPr id="88" name="object 88"/>
          <p:cNvGraphicFramePr>
            <a:graphicFrameLocks noGrp="1"/>
          </p:cNvGraphicFramePr>
          <p:nvPr/>
        </p:nvGraphicFramePr>
        <p:xfrm>
          <a:off x="7614686" y="2451944"/>
          <a:ext cx="4410780" cy="3765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5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51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4008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M1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M2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M3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tc>
                  <a:txBody>
                    <a:bodyPr/>
                    <a:lstStyle/>
                    <a:p>
                      <a:pPr marL="347980">
                        <a:lnSpc>
                          <a:spcPct val="100000"/>
                        </a:lnSpc>
                      </a:pPr>
                      <a:r>
                        <a:rPr sz="1700" b="1" spc="-5" dirty="0">
                          <a:solidFill>
                            <a:srgbClr val="F85C3B"/>
                          </a:solidFill>
                          <a:latin typeface="Arial"/>
                          <a:cs typeface="Arial"/>
                        </a:rPr>
                        <a:t>M5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DCDE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D28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7B96AD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7B96AD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96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7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FFFB9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7B96AD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87CC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7B96AD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470">
                      <a:solidFill>
                        <a:srgbClr val="2D3C48"/>
                      </a:solidFill>
                      <a:prstDash val="solid"/>
                    </a:lnL>
                    <a:lnR w="10470">
                      <a:solidFill>
                        <a:srgbClr val="2D3C48"/>
                      </a:solidFill>
                      <a:prstDash val="solid"/>
                    </a:lnR>
                    <a:lnT w="10470">
                      <a:solidFill>
                        <a:srgbClr val="2D3C48"/>
                      </a:solidFill>
                      <a:prstDash val="solid"/>
                    </a:lnT>
                    <a:lnB w="10470">
                      <a:solidFill>
                        <a:srgbClr val="2D3C48"/>
                      </a:solidFill>
                      <a:prstDash val="solid"/>
                    </a:lnB>
                    <a:solidFill>
                      <a:srgbClr val="AEE3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7" name="Slide Number Placeholder 106">
            <a:extLst>
              <a:ext uri="{FF2B5EF4-FFF2-40B4-BE49-F238E27FC236}">
                <a16:creationId xmlns:a16="http://schemas.microsoft.com/office/drawing/2014/main" id="{F54F4D51-42F3-4A89-B607-0F23117E842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64</a:t>
            </a:fld>
            <a:endParaRPr lang="en-AU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FD7D2-8075-4B77-BD12-8950A2010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7200" dirty="0"/>
              <a:t>Math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E3C4C-67ED-4AE3-BFE2-5EFD7B532E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65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60913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Matrix Factorization</a:t>
            </a:r>
            <a:endParaRPr dirty="0"/>
          </a:p>
        </p:txBody>
      </p:sp>
      <p:sp>
        <p:nvSpPr>
          <p:cNvPr id="329" name="Google Shape;329;p25"/>
          <p:cNvSpPr/>
          <p:nvPr/>
        </p:nvSpPr>
        <p:spPr>
          <a:xfrm>
            <a:off x="1683230" y="3037107"/>
            <a:ext cx="2317970" cy="262575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5"/>
          <p:cNvSpPr/>
          <p:nvPr/>
        </p:nvSpPr>
        <p:spPr>
          <a:xfrm>
            <a:off x="6096000" y="3037107"/>
            <a:ext cx="1409350" cy="262575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AU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"/>
          <p:cNvSpPr/>
          <p:nvPr/>
        </p:nvSpPr>
        <p:spPr>
          <a:xfrm rot="5400000">
            <a:off x="8798005" y="2589047"/>
            <a:ext cx="1409350" cy="230547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5"/>
          <p:cNvSpPr txBox="1"/>
          <p:nvPr/>
        </p:nvSpPr>
        <p:spPr>
          <a:xfrm>
            <a:off x="4899171" y="4261791"/>
            <a:ext cx="4175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5"/>
          <p:cNvSpPr txBox="1"/>
          <p:nvPr/>
        </p:nvSpPr>
        <p:spPr>
          <a:xfrm>
            <a:off x="9270881" y="3404716"/>
            <a:ext cx="3292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"/>
          <p:cNvSpPr txBox="1"/>
          <p:nvPr/>
        </p:nvSpPr>
        <p:spPr>
          <a:xfrm>
            <a:off x="7794193" y="3659181"/>
            <a:ext cx="3292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2329865" y="5651189"/>
            <a:ext cx="128578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704851" y="4077125"/>
            <a:ext cx="97838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5"/>
          <p:cNvSpPr txBox="1"/>
          <p:nvPr/>
        </p:nvSpPr>
        <p:spPr>
          <a:xfrm>
            <a:off x="9107908" y="2513223"/>
            <a:ext cx="128578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Users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"/>
          <p:cNvSpPr txBox="1"/>
          <p:nvPr/>
        </p:nvSpPr>
        <p:spPr>
          <a:xfrm>
            <a:off x="5137150" y="4261791"/>
            <a:ext cx="9588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Items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5"/>
          <p:cNvSpPr txBox="1"/>
          <p:nvPr/>
        </p:nvSpPr>
        <p:spPr>
          <a:xfrm>
            <a:off x="10637078" y="3481827"/>
            <a:ext cx="4896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5"/>
          <p:cNvSpPr txBox="1"/>
          <p:nvPr/>
        </p:nvSpPr>
        <p:spPr>
          <a:xfrm>
            <a:off x="6645317" y="5651189"/>
            <a:ext cx="4896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9C678-6C64-4BA6-A933-9BA2E7241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998" y="1566113"/>
            <a:ext cx="10515600" cy="4351338"/>
          </a:xfrm>
        </p:spPr>
        <p:txBody>
          <a:bodyPr>
            <a:normAutofit/>
          </a:bodyPr>
          <a:lstStyle/>
          <a:p>
            <a:r>
              <a:rPr lang="en-AU" sz="3200" dirty="0"/>
              <a:t>Estimate Item Feature (P) and User Preference (Q) matrix from Rating Matrix (R).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FF93E-F7C4-4CFF-80A8-AC6490533367}"/>
              </a:ext>
            </a:extLst>
          </p:cNvPr>
          <p:cNvSpPr txBox="1"/>
          <p:nvPr/>
        </p:nvSpPr>
        <p:spPr>
          <a:xfrm>
            <a:off x="7813412" y="5892988"/>
            <a:ext cx="3874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k = the number of latent features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1DCE1E-3A39-40BE-860C-DB12A56D3E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66</a:t>
            </a:fld>
            <a:endParaRPr lang="en-AU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27" name="Google Shape;327;p2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/>
                <a:r>
                  <a:rPr lang="en-US" dirty="0"/>
                  <a:t>Predicted Rating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dirty="0"/>
              </a:p>
            </p:txBody>
          </p:sp>
        </mc:Choice>
        <mc:Fallback>
          <p:sp>
            <p:nvSpPr>
              <p:cNvPr id="327" name="Google Shape;327;p2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prstGeom prst="rect">
                <a:avLst/>
              </a:prstGeom>
              <a:blipFill>
                <a:blip r:embed="rId3"/>
                <a:stretch>
                  <a:fillRect l="-20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9" name="Google Shape;329;p25"/>
          <p:cNvSpPr/>
          <p:nvPr/>
        </p:nvSpPr>
        <p:spPr>
          <a:xfrm>
            <a:off x="1683230" y="3037107"/>
            <a:ext cx="2317970" cy="262575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5"/>
          <p:cNvSpPr/>
          <p:nvPr/>
        </p:nvSpPr>
        <p:spPr>
          <a:xfrm>
            <a:off x="6096000" y="3037107"/>
            <a:ext cx="1409350" cy="262575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"/>
          <p:cNvSpPr/>
          <p:nvPr/>
        </p:nvSpPr>
        <p:spPr>
          <a:xfrm rot="5400000">
            <a:off x="8798005" y="2589047"/>
            <a:ext cx="1409350" cy="230547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5"/>
          <p:cNvSpPr txBox="1"/>
          <p:nvPr/>
        </p:nvSpPr>
        <p:spPr>
          <a:xfrm>
            <a:off x="4899171" y="4261791"/>
            <a:ext cx="4175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"/>
          <p:cNvSpPr txBox="1"/>
          <p:nvPr/>
        </p:nvSpPr>
        <p:spPr>
          <a:xfrm>
            <a:off x="7794193" y="3659181"/>
            <a:ext cx="3292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2329865" y="5651189"/>
            <a:ext cx="128578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704851" y="4077125"/>
            <a:ext cx="97838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5"/>
          <p:cNvSpPr txBox="1"/>
          <p:nvPr/>
        </p:nvSpPr>
        <p:spPr>
          <a:xfrm>
            <a:off x="9107908" y="2513223"/>
            <a:ext cx="128578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Users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"/>
          <p:cNvSpPr txBox="1"/>
          <p:nvPr/>
        </p:nvSpPr>
        <p:spPr>
          <a:xfrm>
            <a:off x="5168784" y="4119078"/>
            <a:ext cx="9588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5"/>
          <p:cNvSpPr txBox="1"/>
          <p:nvPr/>
        </p:nvSpPr>
        <p:spPr>
          <a:xfrm>
            <a:off x="10675178" y="3481827"/>
            <a:ext cx="4896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5"/>
          <p:cNvSpPr txBox="1"/>
          <p:nvPr/>
        </p:nvSpPr>
        <p:spPr>
          <a:xfrm>
            <a:off x="6645317" y="5651189"/>
            <a:ext cx="4896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959C678-6C64-4BA6-A933-9BA2E724172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78998" y="1566113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50800" indent="0">
                  <a:buNone/>
                </a:pPr>
                <a:r>
                  <a:rPr lang="en-AU" sz="3200" dirty="0"/>
                  <a:t>= dot product of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AU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3200" dirty="0"/>
                  <a:t>vector and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AU" sz="3200" dirty="0"/>
                  <a:t> vector.  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959C678-6C64-4BA6-A933-9BA2E72417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8998" y="1566113"/>
                <a:ext cx="10515600" cy="4351338"/>
              </a:xfrm>
              <a:blipFill>
                <a:blip r:embed="rId4"/>
                <a:stretch>
                  <a:fillRect l="-1855" t="-112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259295F-60D9-487B-9538-9500DD403413}"/>
                  </a:ext>
                </a:extLst>
              </p:cNvPr>
              <p:cNvSpPr/>
              <p:nvPr/>
            </p:nvSpPr>
            <p:spPr>
              <a:xfrm>
                <a:off x="2578099" y="4077125"/>
                <a:ext cx="552451" cy="5539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259295F-60D9-487B-9538-9500DD403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099" y="4077125"/>
                <a:ext cx="552451" cy="553998"/>
              </a:xfrm>
              <a:prstGeom prst="rect">
                <a:avLst/>
              </a:prstGeom>
              <a:blipFill>
                <a:blip r:embed="rId5"/>
                <a:stretch>
                  <a:fillRect l="-1053" r="-126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D7AB723-CB4E-4DF8-842A-0A909A3B7D88}"/>
                  </a:ext>
                </a:extLst>
              </p:cNvPr>
              <p:cNvSpPr/>
              <p:nvPr/>
            </p:nvSpPr>
            <p:spPr>
              <a:xfrm>
                <a:off x="6095999" y="4072891"/>
                <a:ext cx="1409350" cy="5539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AU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D7AB723-CB4E-4DF8-842A-0A909A3B7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072891"/>
                <a:ext cx="140935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C239D7-1063-4B6B-94A3-A82FF22811FD}"/>
                  </a:ext>
                </a:extLst>
              </p:cNvPr>
              <p:cNvSpPr/>
              <p:nvPr/>
            </p:nvSpPr>
            <p:spPr>
              <a:xfrm>
                <a:off x="9217858" y="3037106"/>
                <a:ext cx="510342" cy="140934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AU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C239D7-1063-4B6B-94A3-A82FF22811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858" y="3037106"/>
                <a:ext cx="510342" cy="1409349"/>
              </a:xfrm>
              <a:prstGeom prst="rect">
                <a:avLst/>
              </a:prstGeom>
              <a:blipFill>
                <a:blip r:embed="rId7"/>
                <a:stretch>
                  <a:fillRect l="-795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02FB0-DD73-4EE6-BB0A-E330078E7C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67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36218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27" name="Google Shape;327;p2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/>
                <a:r>
                  <a:rPr lang="en-US" dirty="0"/>
                  <a:t>Predicted Rating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</m:oMath>
                </a14:m>
                <a:endParaRPr dirty="0"/>
              </a:p>
            </p:txBody>
          </p:sp>
        </mc:Choice>
        <mc:Fallback>
          <p:sp>
            <p:nvSpPr>
              <p:cNvPr id="327" name="Google Shape;327;p2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prstGeom prst="rect">
                <a:avLst/>
              </a:prstGeom>
              <a:blipFill>
                <a:blip r:embed="rId3"/>
                <a:stretch>
                  <a:fillRect l="-20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959C678-6C64-4BA6-A933-9BA2E724172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78998" y="1566113"/>
                <a:ext cx="10515600" cy="4351338"/>
              </a:xfrm>
            </p:spPr>
            <p:txBody>
              <a:bodyPr/>
              <a:lstStyle/>
              <a:p>
                <a:r>
                  <a:rPr lang="en-AU" i="1" dirty="0">
                    <a:latin typeface="Cambria Math" panose="02040503050406030204" pitchFamily="18" charset="0"/>
                  </a:rPr>
                  <a:t>Column vector</a:t>
                </a:r>
              </a:p>
              <a:p>
                <a:endParaRPr lang="en-AU" i="1" dirty="0">
                  <a:latin typeface="Cambria Math" panose="02040503050406030204" pitchFamily="18" charset="0"/>
                </a:endParaRPr>
              </a:p>
              <a:p>
                <a:endParaRPr lang="en-AU" i="1" dirty="0">
                  <a:latin typeface="Cambria Math" panose="02040503050406030204" pitchFamily="18" charset="0"/>
                </a:endParaRPr>
              </a:p>
              <a:p>
                <a:r>
                  <a:rPr lang="en-AU" i="1" dirty="0">
                    <a:latin typeface="Cambria Math" panose="02040503050406030204" pitchFamily="18" charset="0"/>
                  </a:rPr>
                  <a:t>Transpose</a:t>
                </a:r>
              </a:p>
              <a:p>
                <a:endParaRPr lang="en-AU" i="1" dirty="0">
                  <a:latin typeface="Cambria Math" panose="02040503050406030204" pitchFamily="18" charset="0"/>
                </a:endParaRPr>
              </a:p>
              <a:p>
                <a:endParaRPr lang="en-AU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AU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959C678-6C64-4BA6-A933-9BA2E72417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8998" y="1566113"/>
                <a:ext cx="10515600" cy="4351338"/>
              </a:xfrm>
              <a:blipFill>
                <a:blip r:embed="rId4"/>
                <a:stretch>
                  <a:fillRect l="-1449" t="-56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FA1C1C3-77C6-42F5-A9CE-7196FDFB2968}"/>
                  </a:ext>
                </a:extLst>
              </p:cNvPr>
              <p:cNvSpPr/>
              <p:nvPr/>
            </p:nvSpPr>
            <p:spPr>
              <a:xfrm>
                <a:off x="4473577" y="1740251"/>
                <a:ext cx="510342" cy="102199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AU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FA1C1C3-77C6-42F5-A9CE-7196FDFB29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77" y="1740251"/>
                <a:ext cx="510342" cy="1021999"/>
              </a:xfrm>
              <a:prstGeom prst="rect">
                <a:avLst/>
              </a:prstGeom>
              <a:blipFill>
                <a:blip r:embed="rId5"/>
                <a:stretch>
                  <a:fillRect l="-795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476C091-8716-4E0B-BAEA-5C1A4DF9C600}"/>
                  </a:ext>
                </a:extLst>
              </p:cNvPr>
              <p:cNvSpPr/>
              <p:nvPr/>
            </p:nvSpPr>
            <p:spPr>
              <a:xfrm>
                <a:off x="3447874" y="1740251"/>
                <a:ext cx="510342" cy="102199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476C091-8716-4E0B-BAEA-5C1A4DF9C6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874" y="1740251"/>
                <a:ext cx="510342" cy="1021999"/>
              </a:xfrm>
              <a:prstGeom prst="rect">
                <a:avLst/>
              </a:prstGeom>
              <a:blipFill>
                <a:blip r:embed="rId6"/>
                <a:stretch>
                  <a:fillRect l="-229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EB37770-10EE-4173-A4CE-58421ADC7511}"/>
                  </a:ext>
                </a:extLst>
              </p:cNvPr>
              <p:cNvSpPr/>
              <p:nvPr/>
            </p:nvSpPr>
            <p:spPr>
              <a:xfrm>
                <a:off x="4896200" y="3429000"/>
                <a:ext cx="1002950" cy="5539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AU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EB37770-10EE-4173-A4CE-58421ADC75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200" y="3429000"/>
                <a:ext cx="100295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A67D924-E27E-4C5B-A0E3-2AA9110A561C}"/>
                  </a:ext>
                </a:extLst>
              </p:cNvPr>
              <p:cNvSpPr/>
              <p:nvPr/>
            </p:nvSpPr>
            <p:spPr>
              <a:xfrm>
                <a:off x="3447874" y="3429001"/>
                <a:ext cx="510342" cy="1022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A67D924-E27E-4C5B-A0E3-2AA9110A56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874" y="3429001"/>
                <a:ext cx="510342" cy="1022000"/>
              </a:xfrm>
              <a:prstGeom prst="rect">
                <a:avLst/>
              </a:prstGeom>
              <a:blipFill>
                <a:blip r:embed="rId8"/>
                <a:stretch>
                  <a:fillRect l="-229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Down 1">
            <a:extLst>
              <a:ext uri="{FF2B5EF4-FFF2-40B4-BE49-F238E27FC236}">
                <a16:creationId xmlns:a16="http://schemas.microsoft.com/office/drawing/2014/main" id="{C13CE163-2477-4B6B-BFEB-2C0C4083EFA2}"/>
              </a:ext>
            </a:extLst>
          </p:cNvPr>
          <p:cNvSpPr/>
          <p:nvPr/>
        </p:nvSpPr>
        <p:spPr>
          <a:xfrm rot="16200000">
            <a:off x="4101279" y="3456032"/>
            <a:ext cx="510342" cy="571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C5A9FA4-7AFF-4A52-8FD9-DC9FAAC431F5}"/>
                  </a:ext>
                </a:extLst>
              </p:cNvPr>
              <p:cNvSpPr/>
              <p:nvPr/>
            </p:nvSpPr>
            <p:spPr>
              <a:xfrm>
                <a:off x="3067750" y="4840753"/>
                <a:ext cx="1002950" cy="55399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AU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C5A9FA4-7AFF-4A52-8FD9-DC9FAAC43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750" y="4840753"/>
                <a:ext cx="10029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35A754A-DEBA-4493-8015-BB201215C895}"/>
                  </a:ext>
                </a:extLst>
              </p:cNvPr>
              <p:cNvSpPr/>
              <p:nvPr/>
            </p:nvSpPr>
            <p:spPr>
              <a:xfrm>
                <a:off x="4236455" y="5344701"/>
                <a:ext cx="510342" cy="102199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A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AU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35A754A-DEBA-4493-8015-BB201215C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455" y="5344701"/>
                <a:ext cx="510342" cy="1021999"/>
              </a:xfrm>
              <a:prstGeom prst="rect">
                <a:avLst/>
              </a:prstGeom>
              <a:blipFill>
                <a:blip r:embed="rId10"/>
                <a:stretch>
                  <a:fillRect l="-795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13183F-0410-4C4A-8E9E-108E3066AD92}"/>
              </a:ext>
            </a:extLst>
          </p:cNvPr>
          <p:cNvCxnSpPr/>
          <p:nvPr/>
        </p:nvCxnSpPr>
        <p:spPr>
          <a:xfrm>
            <a:off x="3117850" y="5556250"/>
            <a:ext cx="8403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F3301C-DE97-4CAC-BB3D-F59FDA4D3F2C}"/>
              </a:ext>
            </a:extLst>
          </p:cNvPr>
          <p:cNvCxnSpPr>
            <a:cxnSpLocks/>
          </p:cNvCxnSpPr>
          <p:nvPr/>
        </p:nvCxnSpPr>
        <p:spPr>
          <a:xfrm>
            <a:off x="4896200" y="5530101"/>
            <a:ext cx="0" cy="8365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CE5FD87-F443-40D2-AB03-3BE8C1451141}"/>
              </a:ext>
            </a:extLst>
          </p:cNvPr>
          <p:cNvSpPr txBox="1"/>
          <p:nvPr/>
        </p:nvSpPr>
        <p:spPr>
          <a:xfrm>
            <a:off x="1953456" y="5763454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(Dot Product)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376AA4-11AA-45F6-A8B1-9D63FC160B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AU" smtClean="0"/>
              <a:t>68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88467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993A2-2961-4E73-9E70-BB36782C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Error Function (or Loss Function)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BC0354E-E975-4C1C-8CF4-03BB99911D2A}"/>
                  </a:ext>
                </a:extLst>
              </p:cNvPr>
              <p:cNvSpPr>
                <a:spLocks noGrp="1"/>
              </p:cNvSpPr>
              <p:nvPr>
                <p:ph type="body" idx="10"/>
              </p:nvPr>
            </p:nvSpPr>
            <p:spPr>
              <a:xfrm>
                <a:off x="623358" y="1509185"/>
                <a:ext cx="10945283" cy="4127500"/>
              </a:xfrm>
            </p:spPr>
            <p:txBody>
              <a:bodyPr>
                <a:normAutofit/>
              </a:bodyPr>
              <a:lstStyle/>
              <a:p>
                <a:pPr marL="50800" indent="0">
                  <a:buNone/>
                </a:pPr>
                <a:r>
                  <a:rPr lang="en-US" sz="4400" dirty="0"/>
                  <a:t>Error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4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4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AU" sz="4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AU" sz="4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m:rPr>
                            <m:brk m:alnAt="7"/>
                          </m:rPr>
                          <a:rPr lang="en-US" sz="4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AU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4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AU" sz="4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4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4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𝑢𝑖</m:t>
                                    </m:r>
                                  </m:sub>
                                </m:sSub>
                                <m:r>
                                  <a:rPr lang="en-AU" sz="4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AU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AU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AU" sz="4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AU" sz="4400" i="1">
                                        <a:latin typeface="Cambria Math" panose="02040503050406030204" pitchFamily="18" charset="0"/>
                                      </a:rPr>
                                      <m:t>𝑢𝑖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AU" sz="4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  <a:p>
                <a:pPr marL="50800" indent="0">
                  <a:buNone/>
                </a:pPr>
                <a:r>
                  <a:rPr lang="en-US" sz="3200" dirty="0"/>
                  <a:t>where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lang="en-US" sz="3200" dirty="0"/>
                  <a:t>: observed rating of user u and item </a:t>
                </a:r>
                <a:r>
                  <a:rPr lang="en-US" sz="3200" dirty="0" err="1"/>
                  <a:t>i</a:t>
                </a:r>
                <a:endParaRPr lang="en-US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m:rPr>
                        <m:nor/>
                      </m:rPr>
                      <a:rPr lang="en-AU" sz="3200" dirty="0"/>
                      <m:t>= </m:t>
                    </m:r>
                    <m:sSubSup>
                      <m:sSubSupPr>
                        <m:ctrlPr>
                          <a:rPr lang="en-AU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AU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/>
                  <a:t>: predicted rating</a:t>
                </a:r>
              </a:p>
              <a:p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AU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: the set of the (</a:t>
                </a:r>
                <a:r>
                  <a:rPr lang="en-US" sz="3200" dirty="0" err="1"/>
                  <a:t>u,i</a:t>
                </a:r>
                <a:r>
                  <a:rPr lang="en-US" sz="3200" dirty="0"/>
                  <a:t>) pairs 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lang="en-US" sz="3200" dirty="0"/>
                  <a:t> is observed</a:t>
                </a:r>
              </a:p>
              <a:p>
                <a:pPr marL="50800" indent="0">
                  <a:buNone/>
                </a:pPr>
                <a:endParaRPr lang="en-US" sz="32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BC0354E-E975-4C1C-8CF4-03BB99911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0"/>
              </p:nvPr>
            </p:nvSpPr>
            <p:spPr>
              <a:xfrm>
                <a:off x="623358" y="1509185"/>
                <a:ext cx="10945283" cy="4127500"/>
              </a:xfrm>
              <a:blipFill>
                <a:blip r:embed="rId2"/>
                <a:stretch>
                  <a:fillRect l="-1782" t="-88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702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66A3-E293-492B-833F-3AFC57AB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Observation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F0DE7D3-068D-4821-95E0-F6812C0694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24417" y="1509185"/>
            <a:ext cx="10945283" cy="4127500"/>
          </a:xfrm>
        </p:spPr>
        <p:txBody>
          <a:bodyPr>
            <a:normAutofit/>
          </a:bodyPr>
          <a:lstStyle/>
          <a:p>
            <a:r>
              <a:rPr lang="en-AU" sz="3200" dirty="0"/>
              <a:t>Is there relation in ratings? </a:t>
            </a:r>
          </a:p>
          <a:p>
            <a:pPr lvl="1"/>
            <a:r>
              <a:rPr lang="en-AU" sz="2800" dirty="0"/>
              <a:t>among users  </a:t>
            </a:r>
          </a:p>
          <a:p>
            <a:pPr lvl="1"/>
            <a:r>
              <a:rPr lang="en-AU" sz="2800" dirty="0"/>
              <a:t>among items</a:t>
            </a:r>
          </a:p>
        </p:txBody>
      </p:sp>
    </p:spTree>
    <p:extLst>
      <p:ext uri="{BB962C8B-B14F-4D97-AF65-F5344CB8AC3E}">
        <p14:creationId xmlns:p14="http://schemas.microsoft.com/office/powerpoint/2010/main" val="897470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993A2-2961-4E73-9E70-BB36782C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Goal of Matrix Factorization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BC0354E-E975-4C1C-8CF4-03BB99911D2A}"/>
                  </a:ext>
                </a:extLst>
              </p:cNvPr>
              <p:cNvSpPr>
                <a:spLocks noGrp="1"/>
              </p:cNvSpPr>
              <p:nvPr>
                <p:ph type="body" idx="10"/>
              </p:nvPr>
            </p:nvSpPr>
            <p:spPr>
              <a:xfrm>
                <a:off x="623358" y="1509185"/>
                <a:ext cx="10945283" cy="4127500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AU" sz="4400" dirty="0"/>
                  <a:t>Estimate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4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AU" sz="4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4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4400" dirty="0"/>
                  <a:t>and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4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sz="4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AU" sz="4400" dirty="0"/>
                  <a:t> vectors to minimize the error </a:t>
                </a:r>
                <a:endParaRPr lang="en-US" sz="44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4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AU" sz="4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AU" sz="4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4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AU" sz="4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4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AU" sz="4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AU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sz="4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4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AU" sz="4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𝑢𝑖</m:t>
                                          </m:r>
                                        </m:sub>
                                      </m:sSub>
                                      <m:r>
                                        <a:rPr lang="en-AU" sz="4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AU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AU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AU" sz="4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AU" sz="4400" i="1">
                                              <a:latin typeface="Cambria Math" panose="02040503050406030204" pitchFamily="18" charset="0"/>
                                            </a:rPr>
                                            <m:t>𝑢𝑖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AU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4400" dirty="0"/>
              </a:p>
              <a:p>
                <a:pPr marL="50800" indent="0">
                  <a:buNone/>
                </a:pPr>
                <a:r>
                  <a:rPr lang="en-US" sz="3200" dirty="0"/>
                  <a:t>where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lang="en-US" sz="3200" dirty="0"/>
                  <a:t>: observed rating of user u and item </a:t>
                </a:r>
                <a:r>
                  <a:rPr lang="en-US" sz="3200" dirty="0" err="1"/>
                  <a:t>i</a:t>
                </a:r>
                <a:endParaRPr lang="en-US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m:rPr>
                        <m:nor/>
                      </m:rPr>
                      <a:rPr lang="en-AU" sz="3200" dirty="0"/>
                      <m:t>= </m:t>
                    </m:r>
                    <m:sSubSup>
                      <m:sSubSupPr>
                        <m:ctrlPr>
                          <a:rPr lang="en-AU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AU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sz="32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200" dirty="0"/>
                  <a:t>: predicted rating</a:t>
                </a:r>
              </a:p>
              <a:p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AU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: the set of the (</a:t>
                </a:r>
                <a:r>
                  <a:rPr lang="en-US" sz="3200" dirty="0" err="1"/>
                  <a:t>u,i</a:t>
                </a:r>
                <a:r>
                  <a:rPr lang="en-US" sz="3200" dirty="0"/>
                  <a:t>) pairs 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lang="en-US" sz="3200" dirty="0"/>
                  <a:t> is observed</a:t>
                </a:r>
              </a:p>
              <a:p>
                <a:pPr marL="50800" indent="0">
                  <a:buNone/>
                </a:pPr>
                <a:endParaRPr lang="en-US" sz="32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BC0354E-E975-4C1C-8CF4-03BB99911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0"/>
              </p:nvPr>
            </p:nvSpPr>
            <p:spPr>
              <a:xfrm>
                <a:off x="623358" y="1509185"/>
                <a:ext cx="10945283" cy="4127500"/>
              </a:xfrm>
              <a:blipFill>
                <a:blip r:embed="rId2"/>
                <a:stretch>
                  <a:fillRect l="-612" t="-2659" r="-1002" b="-44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5938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993A2-2961-4E73-9E70-BB36782C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0070C0"/>
                </a:solidFill>
              </a:rPr>
              <a:t>Non-Negative</a:t>
            </a:r>
            <a:r>
              <a:rPr lang="en-AU" dirty="0"/>
              <a:t> Matrix Factorization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BC0354E-E975-4C1C-8CF4-03BB99911D2A}"/>
                  </a:ext>
                </a:extLst>
              </p:cNvPr>
              <p:cNvSpPr>
                <a:spLocks noGrp="1"/>
              </p:cNvSpPr>
              <p:nvPr>
                <p:ph type="body" idx="10"/>
              </p:nvPr>
            </p:nvSpPr>
            <p:spPr>
              <a:xfrm>
                <a:off x="623358" y="1509184"/>
                <a:ext cx="10945283" cy="4599515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AU" sz="4400" dirty="0"/>
                  <a:t>Estimate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4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AU" sz="4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4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4400" dirty="0"/>
                  <a:t>and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4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sz="4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AU" sz="4400" dirty="0"/>
                  <a:t> vectors to minimize the error </a:t>
                </a:r>
                <a:endParaRPr lang="en-US" sz="44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4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AU" sz="4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AU" sz="4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4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AU" sz="4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4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AU" sz="4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AU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sz="4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4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AU" sz="4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𝑢𝑖</m:t>
                                          </m:r>
                                        </m:sub>
                                      </m:sSub>
                                      <m:r>
                                        <a:rPr lang="en-AU" sz="4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AU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AU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AU" sz="4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AU" sz="4400" i="1">
                                              <a:latin typeface="Cambria Math" panose="02040503050406030204" pitchFamily="18" charset="0"/>
                                            </a:rPr>
                                            <m:t>𝑢𝑖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AU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AU" sz="4400" dirty="0"/>
              </a:p>
              <a:p>
                <a:pPr marL="50800" indent="0">
                  <a:buNone/>
                </a:pPr>
                <a:endParaRPr lang="en-AU" sz="4400" b="0" i="1" dirty="0">
                  <a:latin typeface="Cambria Math" panose="02040503050406030204" pitchFamily="18" charset="0"/>
                </a:endParaRPr>
              </a:p>
              <a:p>
                <a:pPr marL="50800" indent="0">
                  <a:buNone/>
                </a:pPr>
                <a:r>
                  <a:rPr lang="en-AU" sz="4400" b="0" dirty="0"/>
                  <a:t>				Subject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4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AU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𝑙𝑙</m:t>
                    </m:r>
                    <m:r>
                      <a:rPr lang="en-AU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AU" sz="4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endParaRPr lang="en-US" sz="4400" dirty="0"/>
              </a:p>
              <a:p>
                <a:pPr marL="50800" indent="0">
                  <a:buNone/>
                </a:pPr>
                <a:endParaRPr lang="en-US" sz="3200" dirty="0"/>
              </a:p>
              <a:p>
                <a:pPr marL="50800" indent="0">
                  <a:buNone/>
                </a:pPr>
                <a:r>
                  <a:rPr lang="en-US" sz="3200" dirty="0"/>
                  <a:t>where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3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sz="3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lang="en-US" sz="3800" dirty="0"/>
                  <a:t>: observed rating of user u and item </a:t>
                </a:r>
                <a:r>
                  <a:rPr lang="en-US" sz="3800" dirty="0" err="1"/>
                  <a:t>i</a:t>
                </a:r>
                <a:endParaRPr lang="en-US" sz="3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sz="3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3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AU" sz="3800" i="1"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m:rPr>
                        <m:nor/>
                      </m:rPr>
                      <a:rPr lang="en-AU" sz="3800" dirty="0"/>
                      <m:t>= </m:t>
                    </m:r>
                    <m:sSubSup>
                      <m:sSubSupPr>
                        <m:ctrlPr>
                          <a:rPr lang="en-AU" sz="3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3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AU" sz="3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AU" sz="3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AU" sz="3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sz="38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800" dirty="0"/>
                  <a:t>: predicted rating</a:t>
                </a:r>
              </a:p>
              <a:p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AU" sz="3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800" dirty="0"/>
                  <a:t>: the set of the (</a:t>
                </a:r>
                <a:r>
                  <a:rPr lang="en-US" sz="3800" dirty="0" err="1"/>
                  <a:t>u,i</a:t>
                </a:r>
                <a:r>
                  <a:rPr lang="en-US" sz="3800" dirty="0"/>
                  <a:t>) pairs 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sz="3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lang="en-US" sz="3800" dirty="0"/>
                  <a:t> is observed</a:t>
                </a:r>
              </a:p>
              <a:p>
                <a:pPr marL="50800" indent="0">
                  <a:buNone/>
                </a:pPr>
                <a:endParaRPr lang="en-US" sz="32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BC0354E-E975-4C1C-8CF4-03BB99911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0"/>
              </p:nvPr>
            </p:nvSpPr>
            <p:spPr>
              <a:xfrm>
                <a:off x="623358" y="1509184"/>
                <a:ext cx="10945283" cy="4599515"/>
              </a:xfrm>
              <a:blipFill>
                <a:blip r:embed="rId2"/>
                <a:stretch>
                  <a:fillRect l="-557" t="-1592" b="-238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0237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8EAE-4863-4D97-A21B-00A9196CA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Training and Testing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1241C-72EB-45A4-92C9-2C68D19C0B1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38151" y="1509185"/>
            <a:ext cx="11372850" cy="4127500"/>
          </a:xfrm>
        </p:spPr>
        <p:txBody>
          <a:bodyPr>
            <a:normAutofit/>
          </a:bodyPr>
          <a:lstStyle/>
          <a:p>
            <a:r>
              <a:rPr lang="en-AU" sz="3200" dirty="0"/>
              <a:t>You build model (i.e. estimate parameters or weights) with “training” data. </a:t>
            </a:r>
          </a:p>
          <a:p>
            <a:r>
              <a:rPr lang="en-AU" sz="3200" dirty="0"/>
              <a:t>You compare model’s prediction error with “testing” data.</a:t>
            </a:r>
          </a:p>
          <a:p>
            <a:r>
              <a:rPr lang="en-AU" sz="3200" dirty="0"/>
              <a:t>If you make too complex model (e.g. too extreme values of parameters) with “training” data, your model might show very high error in “testing” data. </a:t>
            </a:r>
          </a:p>
        </p:txBody>
      </p:sp>
    </p:spTree>
    <p:extLst>
      <p:ext uri="{BB962C8B-B14F-4D97-AF65-F5344CB8AC3E}">
        <p14:creationId xmlns:p14="http://schemas.microsoft.com/office/powerpoint/2010/main" val="26975812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36395-AA72-4D12-A857-99D6EB9C5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Overfitting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1459F-2C61-4C05-A789-9453E5A3465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AU" sz="3200" dirty="0"/>
              <a:t>Complex models often increase testing error.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38573DD-7BF1-4F62-9876-66CA6C3E7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2365377"/>
            <a:ext cx="9074150" cy="394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346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36395-AA72-4D12-A857-99D6EB9C5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 prevent overfitting,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571459F-2C61-4C05-A789-9453E5A3465A}"/>
                  </a:ext>
                </a:extLst>
              </p:cNvPr>
              <p:cNvSpPr>
                <a:spLocks noGrp="1"/>
              </p:cNvSpPr>
              <p:nvPr>
                <p:ph type="body" idx="10"/>
              </p:nvPr>
            </p:nvSpPr>
            <p:spPr/>
            <p:txBody>
              <a:bodyPr/>
              <a:lstStyle/>
              <a:p>
                <a:r>
                  <a:rPr lang="en-AU" dirty="0"/>
                  <a:t>One solution is to penalize (or regularize) the magnitude of parameter. The following error function gives smaller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AU" dirty="0"/>
                  <a:t> vectors.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𝑢𝑖</m:t>
                                          </m:r>
                                        </m:sub>
                                      </m:sSub>
                                      <m:r>
                                        <a:rPr lang="en-A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AU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AU" dirty="0"/>
              </a:p>
              <a:p>
                <a:pPr marL="50800" indent="0">
                  <a:buNone/>
                </a:pPr>
                <a:r>
                  <a:rPr lang="en-AU" dirty="0"/>
                  <a:t>Where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</m:oMath>
                </a14:m>
                <a:r>
                  <a:rPr lang="en-US" dirty="0"/>
                  <a:t>: observed rating of user u and item </a:t>
                </a:r>
                <a:r>
                  <a:rPr lang="en-US" dirty="0" err="1"/>
                  <a:t>i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m:rPr>
                        <m:nor/>
                      </m:rPr>
                      <a:rPr lang="en-AU" dirty="0"/>
                      <m:t>= </m:t>
                    </m:r>
                    <m:sSubSup>
                      <m:sSub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: predicted rating</a:t>
                </a:r>
              </a:p>
              <a:p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regularizer</a:t>
                </a:r>
                <a:r>
                  <a:rPr lang="en-US" dirty="0"/>
                  <a:t>, (the higher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AU" dirty="0"/>
                  <a:t> is, the lower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AU" dirty="0"/>
                  <a:t> vectors)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571459F-2C61-4C05-A789-9453E5A346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0"/>
              </p:nvPr>
            </p:nvSpPr>
            <p:spPr>
              <a:blipFill>
                <a:blip r:embed="rId2"/>
                <a:stretch>
                  <a:fillRect l="-668" r="-1058" b="-177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40155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E5AF7-2A7C-47AF-A975-D35B464E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 by step to reach the optimum value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74CC9-DAFF-44A5-BE50-8BE4437DF5E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4CAD8F7-D584-4BDC-99E1-326A7965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86" y="1629835"/>
            <a:ext cx="8447764" cy="47307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53DAF7-E58F-41FD-AB65-F4B09DEEF16F}"/>
              </a:ext>
            </a:extLst>
          </p:cNvPr>
          <p:cNvSpPr txBox="1"/>
          <p:nvPr/>
        </p:nvSpPr>
        <p:spPr>
          <a:xfrm>
            <a:off x="9806663" y="1690688"/>
            <a:ext cx="1976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weight = the value of parameter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6C38DC-14F2-4371-AD32-ED35A9E6F797}"/>
              </a:ext>
            </a:extLst>
          </p:cNvPr>
          <p:cNvSpPr txBox="1"/>
          <p:nvPr/>
        </p:nvSpPr>
        <p:spPr>
          <a:xfrm>
            <a:off x="9806663" y="3572935"/>
            <a:ext cx="1976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Gradient = </a:t>
            </a:r>
            <a:br>
              <a:rPr lang="en-AU" sz="2400" dirty="0"/>
            </a:br>
            <a:r>
              <a:rPr lang="en-AU" sz="2400" dirty="0"/>
              <a:t>Slope = </a:t>
            </a:r>
          </a:p>
          <a:p>
            <a:r>
              <a:rPr lang="en-AU" sz="2400" dirty="0"/>
              <a:t>Derivative </a:t>
            </a:r>
          </a:p>
        </p:txBody>
      </p:sp>
    </p:spTree>
    <p:extLst>
      <p:ext uri="{BB962C8B-B14F-4D97-AF65-F5344CB8AC3E}">
        <p14:creationId xmlns:p14="http://schemas.microsoft.com/office/powerpoint/2010/main" val="24971676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E5AF7-2A7C-47AF-A975-D35B464E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 by step to reach the optimum value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1C74CC9-DAFF-44A5-BE50-8BE4437DF5EF}"/>
                  </a:ext>
                </a:extLst>
              </p:cNvPr>
              <p:cNvSpPr>
                <a:spLocks noGrp="1"/>
              </p:cNvSpPr>
              <p:nvPr>
                <p:ph type="body" idx="10"/>
              </p:nvPr>
            </p:nvSpPr>
            <p:spPr>
              <a:xfrm>
                <a:off x="624417" y="1509184"/>
                <a:ext cx="10945283" cy="469476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AU" sz="3200" dirty="0"/>
                  <a:t>Start with initial guess of the parameter</a:t>
                </a:r>
              </a:p>
              <a:p>
                <a:r>
                  <a:rPr lang="en-AU" sz="3200" dirty="0"/>
                  <a:t>Modify the parameter by a magnitude proportional to </a:t>
                </a:r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AU" sz="3200" dirty="0"/>
                  <a:t> in the opposite direction of the gradient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AU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AU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  <m:r>
                            <a:rPr lang="en-AU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AU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AU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AU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AU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sz="32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AU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  <m:r>
                            <a:rPr lang="en-AU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AU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AU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AU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AU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sz="3200" dirty="0"/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AU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AU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  <m:r>
                            <a:rPr lang="en-AU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AU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AU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AU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AU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dirty="0"/>
              </a:p>
              <a:p>
                <a:pPr marL="50800" indent="0">
                  <a:buNone/>
                </a:pPr>
                <a:r>
                  <a:rPr lang="en-AU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en-AU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AU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AU" dirty="0"/>
                  <a:t>: step size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regularizer</a:t>
                </a:r>
                <a:endParaRPr lang="en-US" dirty="0"/>
              </a:p>
              <a:p>
                <a:r>
                  <a:rPr lang="en-AU" dirty="0"/>
                  <a:t>Repeat the above steps until the error become small enough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1C74CC9-DAFF-44A5-BE50-8BE4437DF5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0"/>
              </p:nvPr>
            </p:nvSpPr>
            <p:spPr>
              <a:xfrm>
                <a:off x="624417" y="1509184"/>
                <a:ext cx="10945283" cy="4694765"/>
              </a:xfrm>
              <a:blipFill>
                <a:blip r:embed="rId2"/>
                <a:stretch>
                  <a:fillRect l="-557" t="-649" b="-168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80625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993A2-2961-4E73-9E70-BB36782C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Better Rating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BC0354E-E975-4C1C-8CF4-03BB99911D2A}"/>
                  </a:ext>
                </a:extLst>
              </p:cNvPr>
              <p:cNvSpPr>
                <a:spLocks noGrp="1"/>
              </p:cNvSpPr>
              <p:nvPr>
                <p:ph type="body" idx="10"/>
              </p:nvPr>
            </p:nvSpPr>
            <p:spPr>
              <a:xfrm>
                <a:off x="623358" y="1509184"/>
                <a:ext cx="11244792" cy="4536015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AU" sz="3500" dirty="0">
                    <a:latin typeface="Cambria Math" panose="02040503050406030204" pitchFamily="18" charset="0"/>
                  </a:rPr>
                  <a:t>Predicted rating of user u and item </a:t>
                </a:r>
                <a:r>
                  <a:rPr lang="en-AU" sz="3500" dirty="0" err="1">
                    <a:latin typeface="Cambria Math" panose="02040503050406030204" pitchFamily="18" charset="0"/>
                  </a:rPr>
                  <a:t>i</a:t>
                </a:r>
                <a:r>
                  <a:rPr lang="en-AU" sz="3500" dirty="0">
                    <a:latin typeface="Cambria Math" panose="02040503050406030204" pitchFamily="18" charset="0"/>
                  </a:rPr>
                  <a:t> is</a:t>
                </a:r>
              </a:p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4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AU" sz="4400" i="1">
                              <a:latin typeface="Cambria Math" panose="02040503050406030204" pitchFamily="18" charset="0"/>
                            </a:rPr>
                            <m:t>𝑢𝑖</m:t>
                          </m:r>
                        </m:sub>
                      </m:sSub>
                      <m:r>
                        <a:rPr lang="en-AU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AU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AU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AU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AU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AU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sz="4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AU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AU" sz="4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AU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4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AU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  <a:p>
                <a:pPr marL="50800" indent="0">
                  <a:buNone/>
                </a:pPr>
                <a:endParaRPr lang="en-US" sz="3200" dirty="0"/>
              </a:p>
              <a:p>
                <a:pPr marL="50800" indent="0">
                  <a:buNone/>
                </a:pPr>
                <a:r>
                  <a:rPr lang="en-US" sz="3000" dirty="0"/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AU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000" dirty="0"/>
                  <a:t>: the overall average rating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AU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000" dirty="0"/>
                  <a:t>: the bias of item </a:t>
                </a:r>
                <a:r>
                  <a:rPr lang="en-US" sz="3000" dirty="0" err="1"/>
                  <a:t>i</a:t>
                </a:r>
                <a:r>
                  <a:rPr lang="en-US" sz="3000" dirty="0"/>
                  <a:t> (e.g. some movies are very popular.)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AU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000" dirty="0"/>
                  <a:t>: the bias of user u (e.g. some users tends to give high rating)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AU" sz="3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3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3000" dirty="0"/>
                  <a:t>: item i’s (feature level) vector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sz="30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AU" sz="30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AU" sz="3000" dirty="0"/>
                  <a:t> user u’s (preference level) vector</a:t>
                </a:r>
                <a:endParaRPr lang="en-US" sz="32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BC0354E-E975-4C1C-8CF4-03BB99911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0"/>
              </p:nvPr>
            </p:nvSpPr>
            <p:spPr>
              <a:xfrm>
                <a:off x="623358" y="1509184"/>
                <a:ext cx="11244792" cy="4536015"/>
              </a:xfrm>
              <a:blipFill>
                <a:blip r:embed="rId2"/>
                <a:stretch>
                  <a:fillRect l="-650" t="-1075" b="-336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7740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993A2-2961-4E73-9E70-BB36782C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Now, Error Function 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BC0354E-E975-4C1C-8CF4-03BB99911D2A}"/>
                  </a:ext>
                </a:extLst>
              </p:cNvPr>
              <p:cNvSpPr>
                <a:spLocks noGrp="1"/>
              </p:cNvSpPr>
              <p:nvPr>
                <p:ph type="body" idx="10"/>
              </p:nvPr>
            </p:nvSpPr>
            <p:spPr>
              <a:xfrm>
                <a:off x="623358" y="1509184"/>
                <a:ext cx="11244792" cy="4910666"/>
              </a:xfrm>
            </p:spPr>
            <p:txBody>
              <a:bodyPr>
                <a:normAutofit fontScale="85000" lnSpcReduction="20000"/>
              </a:bodyPr>
              <a:lstStyle/>
              <a:p>
                <a:pPr marL="508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4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AU" sz="4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AU" sz="4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4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AU" sz="4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AU" sz="4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4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AU" sz="4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4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AU" sz="4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AU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AU" sz="4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eqArr>
                                <m:eqArr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4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AU" sz="4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sz="4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sz="4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𝑢𝑖</m:t>
                                              </m:r>
                                            </m:sub>
                                          </m:sSub>
                                          <m:r>
                                            <a:rPr lang="en-AU" sz="4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AU" sz="4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  <m:r>
                                            <a:rPr lang="en-AU" sz="4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AU" sz="4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sz="4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sz="4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AU" sz="4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AU" sz="4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sz="4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sz="4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sub>
                                          </m:sSub>
                                          <m:r>
                                            <a:rPr lang="en-AU" sz="4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AU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AU" sz="4400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sz="4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AU" sz="44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AU" sz="4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sz="44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sz="4400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AU" sz="4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AU" sz="4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AU" sz="4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d>
                                    <m:dPr>
                                      <m:ctrlPr>
                                        <a:rPr lang="en-AU" sz="4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AU" sz="4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AU" sz="4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AU" sz="4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AU" sz="4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AU" sz="4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AU" sz="4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AU" sz="4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AU" sz="4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AU" sz="4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AU" sz="4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AU" sz="4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AU" sz="4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AU" sz="4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AU" sz="4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AU" sz="4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AU" sz="4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sz="4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sz="4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AU" sz="4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AU" sz="4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AU" sz="4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AU" sz="4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sz="4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sz="4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AU" sz="4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eqArr>
                            </m:e>
                          </m:nary>
                        </m:e>
                      </m:func>
                    </m:oMath>
                  </m:oMathPara>
                </a14:m>
                <a:endParaRPr lang="en-US" sz="4400" dirty="0"/>
              </a:p>
              <a:p>
                <a:pPr marL="50800" indent="0">
                  <a:buNone/>
                </a:pPr>
                <a:endParaRPr lang="en-US" sz="3200" dirty="0"/>
              </a:p>
              <a:p>
                <a:pPr marL="50800" indent="0">
                  <a:buNone/>
                </a:pPr>
                <a:r>
                  <a:rPr lang="en-US" sz="3000" dirty="0"/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AU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000" dirty="0"/>
                  <a:t>: the overall average rating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AU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000" dirty="0"/>
                  <a:t>: the bias of item </a:t>
                </a:r>
                <a:r>
                  <a:rPr lang="en-US" sz="3000" dirty="0" err="1"/>
                  <a:t>i</a:t>
                </a:r>
                <a:r>
                  <a:rPr lang="en-US" sz="3000" dirty="0"/>
                  <a:t> (e.g. some movies are very popular.)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AU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3000" dirty="0"/>
                  <a:t>: the bias of user u (e.g. some users tends to give high rating)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AU" sz="3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3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3000" dirty="0"/>
                  <a:t>: item i’s (feature level) vector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3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AU" sz="30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AU" sz="30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AU" sz="3000" dirty="0"/>
                  <a:t> user u’s (preference level) vector</a:t>
                </a:r>
              </a:p>
              <a:p>
                <a14:m>
                  <m:oMath xmlns:m="http://schemas.openxmlformats.org/officeDocument/2006/math">
                    <m:r>
                      <a:rPr lang="en-AU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200" dirty="0"/>
                  <a:t>: </a:t>
                </a:r>
                <a:r>
                  <a:rPr lang="en-US" sz="3200" dirty="0" err="1"/>
                  <a:t>regularizer</a:t>
                </a:r>
                <a:endParaRPr lang="en-US" sz="32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BC0354E-E975-4C1C-8CF4-03BB99911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0"/>
              </p:nvPr>
            </p:nvSpPr>
            <p:spPr>
              <a:xfrm>
                <a:off x="623358" y="1509184"/>
                <a:ext cx="11244792" cy="4910666"/>
              </a:xfrm>
              <a:blipFill>
                <a:blip r:embed="rId2"/>
                <a:stretch>
                  <a:fillRect l="-542" t="-373" b="-74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3094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4E5E-FA92-4269-BE2F-812B9D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Collaborative Filtering 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EF37E-D864-4285-9528-DFDFA14AAFB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AU" dirty="0"/>
              <a:t>Neighbourhood methods </a:t>
            </a:r>
          </a:p>
          <a:p>
            <a:pPr lvl="1"/>
            <a:r>
              <a:rPr lang="en-AU" dirty="0"/>
              <a:t>User-based CF</a:t>
            </a:r>
          </a:p>
          <a:p>
            <a:pPr lvl="1"/>
            <a:r>
              <a:rPr lang="en-AU" dirty="0"/>
              <a:t>Item-based CF</a:t>
            </a:r>
          </a:p>
          <a:p>
            <a:r>
              <a:rPr lang="en-AU" dirty="0"/>
              <a:t>Latent factor method</a:t>
            </a:r>
          </a:p>
          <a:p>
            <a:pPr lvl="1"/>
            <a:r>
              <a:rPr lang="en-AU" dirty="0"/>
              <a:t>Matrix Factorization (MF)</a:t>
            </a:r>
          </a:p>
          <a:p>
            <a:pPr lvl="1"/>
            <a:r>
              <a:rPr lang="en-AU" dirty="0"/>
              <a:t>Non-negative MF</a:t>
            </a:r>
          </a:p>
        </p:txBody>
      </p:sp>
    </p:spTree>
    <p:extLst>
      <p:ext uri="{BB962C8B-B14F-4D97-AF65-F5344CB8AC3E}">
        <p14:creationId xmlns:p14="http://schemas.microsoft.com/office/powerpoint/2010/main" val="3139922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F57F4-970B-42DD-AB2F-B6E26AC08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Dependent Rows and 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BC28D-F3E1-4656-B418-7C685C451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36" y="2072374"/>
            <a:ext cx="8844978" cy="353799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B1FEC-C3C9-4A84-A6A0-BB16F9ACE7D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AU" sz="3200" dirty="0"/>
              <a:t>The same movie preference</a:t>
            </a:r>
          </a:p>
        </p:txBody>
      </p:sp>
    </p:spTree>
    <p:extLst>
      <p:ext uri="{BB962C8B-B14F-4D97-AF65-F5344CB8AC3E}">
        <p14:creationId xmlns:p14="http://schemas.microsoft.com/office/powerpoint/2010/main" val="25528026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91F9C-AC50-4EFE-9EC2-20D748E9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MF &gt; User-based CF, Item-based CF?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5934A-C4D8-4DC0-AF71-4EC56438855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00051" y="1509185"/>
            <a:ext cx="11169650" cy="4127500"/>
          </a:xfrm>
        </p:spPr>
        <p:txBody>
          <a:bodyPr>
            <a:normAutofit/>
          </a:bodyPr>
          <a:lstStyle/>
          <a:p>
            <a:r>
              <a:rPr lang="en-AU" sz="3200" dirty="0"/>
              <a:t>Often, MF has better prediction accuracy than neighbourhood-based CFs, which are user-based CF and item-based CF.</a:t>
            </a:r>
          </a:p>
          <a:p>
            <a:pPr lvl="1"/>
            <a:r>
              <a:rPr lang="en-AU" sz="2800" dirty="0"/>
              <a:t>You will see it in the tutorial session.</a:t>
            </a:r>
          </a:p>
          <a:p>
            <a:r>
              <a:rPr lang="en-AU" sz="3200" dirty="0"/>
              <a:t>Why?</a:t>
            </a:r>
          </a:p>
          <a:p>
            <a:pPr lvl="1"/>
            <a:r>
              <a:rPr lang="en-AU" sz="2800" dirty="0"/>
              <a:t>User-based CF considers relations only among users. </a:t>
            </a:r>
          </a:p>
          <a:p>
            <a:pPr lvl="1"/>
            <a:r>
              <a:rPr lang="en-AU" sz="2800" dirty="0"/>
              <a:t>Item-based CF considers relations only among item.</a:t>
            </a:r>
          </a:p>
          <a:p>
            <a:pPr lvl="1"/>
            <a:r>
              <a:rPr lang="en-AU" sz="2800" dirty="0"/>
              <a:t>MF consider both relations to predict ratings.</a:t>
            </a:r>
          </a:p>
        </p:txBody>
      </p:sp>
    </p:spTree>
    <p:extLst>
      <p:ext uri="{BB962C8B-B14F-4D97-AF65-F5344CB8AC3E}">
        <p14:creationId xmlns:p14="http://schemas.microsoft.com/office/powerpoint/2010/main" val="31006552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8BADB-8C9A-4B72-B3A3-461AE01EA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D863B-B56F-4ED0-9821-F002B76BA65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pPr marL="50800" indent="0">
              <a:buNone/>
            </a:pPr>
            <a:r>
              <a:rPr lang="en-AU" sz="6600" dirty="0"/>
              <a:t>Thank you very much</a:t>
            </a:r>
          </a:p>
        </p:txBody>
      </p:sp>
    </p:spTree>
    <p:extLst>
      <p:ext uri="{BB962C8B-B14F-4D97-AF65-F5344CB8AC3E}">
        <p14:creationId xmlns:p14="http://schemas.microsoft.com/office/powerpoint/2010/main" val="127115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F57F4-970B-42DD-AB2F-B6E26AC08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Dependent Rows and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B1FEC-C3C9-4A84-A6A0-BB16F9ACE7D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AU" sz="3200" dirty="0"/>
              <a:t>The same type of movie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E5FE2-BAE3-441C-BDF5-2BD76CE27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119" y="2308363"/>
            <a:ext cx="8389945" cy="378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3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</TotalTime>
  <Words>2557</Words>
  <Application>Microsoft Office PowerPoint</Application>
  <PresentationFormat>Widescreen</PresentationFormat>
  <Paragraphs>1397</Paragraphs>
  <Slides>81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Sommet bold</vt:lpstr>
      <vt:lpstr>Arial</vt:lpstr>
      <vt:lpstr>Calibri</vt:lpstr>
      <vt:lpstr>Cambria Math</vt:lpstr>
      <vt:lpstr>Times New Roman</vt:lpstr>
      <vt:lpstr>Office Theme</vt:lpstr>
      <vt:lpstr>PowerPoint Presentation</vt:lpstr>
      <vt:lpstr>Content</vt:lpstr>
      <vt:lpstr>How does Netflix recommend movies? Matrix Factorization</vt:lpstr>
      <vt:lpstr>Netflix Prize Competition </vt:lpstr>
      <vt:lpstr>Netflix User-Movie Example</vt:lpstr>
      <vt:lpstr>Netflix Ratings</vt:lpstr>
      <vt:lpstr>Observation</vt:lpstr>
      <vt:lpstr>Dependent Rows and Columns</vt:lpstr>
      <vt:lpstr>Dependent Rows and Columns</vt:lpstr>
      <vt:lpstr>Dependent Rows and Columns</vt:lpstr>
      <vt:lpstr>Dependent Rows and Columns</vt:lpstr>
      <vt:lpstr>Dependent Rows and Columns</vt:lpstr>
      <vt:lpstr>Dependent Rows and Columns</vt:lpstr>
      <vt:lpstr>Guess ?</vt:lpstr>
      <vt:lpstr>Guess ?</vt:lpstr>
      <vt:lpstr>Guess ?</vt:lpstr>
      <vt:lpstr>Guess ?</vt:lpstr>
      <vt:lpstr>Dependent Rows and Columns</vt:lpstr>
      <vt:lpstr>Dependent Rows and Columns</vt:lpstr>
      <vt:lpstr>Dependent Rows and Columns</vt:lpstr>
      <vt:lpstr>Factorization</vt:lpstr>
      <vt:lpstr>Matrix Factorization</vt:lpstr>
      <vt:lpstr>Matrix Factorization</vt:lpstr>
      <vt:lpstr>Movie Features</vt:lpstr>
      <vt:lpstr>Movie Feature Level &amp; User Preference Level</vt:lpstr>
      <vt:lpstr>Rating calculation using Dot Product</vt:lpstr>
      <vt:lpstr>Dot Product</vt:lpstr>
      <vt:lpstr>Dot Product</vt:lpstr>
      <vt:lpstr>Dot Product</vt:lpstr>
      <vt:lpstr>Rating calculation </vt:lpstr>
      <vt:lpstr>Rating calculation</vt:lpstr>
      <vt:lpstr>Rating calculation</vt:lpstr>
      <vt:lpstr>Do relations still hold?</vt:lpstr>
      <vt:lpstr>Relation in User Preference Level </vt:lpstr>
      <vt:lpstr>Relation in Movie Feature Level </vt:lpstr>
      <vt:lpstr>Advantage of Matrix Factorization </vt:lpstr>
      <vt:lpstr>Advantage of Matrix Factorization </vt:lpstr>
      <vt:lpstr>Advantage of Matrix Factorization  - Predict the ratings in the white blank</vt:lpstr>
      <vt:lpstr>Advantage of Matrix Factorization </vt:lpstr>
      <vt:lpstr>Advantage of Matrix Factorization </vt:lpstr>
      <vt:lpstr>Then, how to find the right factorization?</vt:lpstr>
      <vt:lpstr>How to find the right factorization?</vt:lpstr>
      <vt:lpstr>Training models</vt:lpstr>
      <vt:lpstr>Training models</vt:lpstr>
      <vt:lpstr>PowerPoint Presentation</vt:lpstr>
      <vt:lpstr>Why one can’t come up with solution at one time?</vt:lpstr>
      <vt:lpstr>Why one can’t come up with solution at one time?</vt:lpstr>
      <vt:lpstr>Solution: Trial, Error, Adjusting </vt:lpstr>
      <vt:lpstr>We know all the values.</vt:lpstr>
      <vt:lpstr>How can we identify the values?</vt:lpstr>
      <vt:lpstr>1.2 x 0.2 + 2.4 x 0.5 = 1.44</vt:lpstr>
      <vt:lpstr>1.2 x 0.2 + 2.4 x 0.5 = 1.44</vt:lpstr>
      <vt:lpstr>PowerPoint Presentation</vt:lpstr>
      <vt:lpstr>PowerPoint Presentation</vt:lpstr>
      <vt:lpstr>F1 F2</vt:lpstr>
      <vt:lpstr>1.4 x 0.3 + 2.5 x 0.6 = 1.92</vt:lpstr>
      <vt:lpstr>1.4 x 0.3 + 2.5 x 0.6 = 1.92</vt:lpstr>
      <vt:lpstr>3.1 x 0.3 + 1.5 x 0.6 = 1.83</vt:lpstr>
      <vt:lpstr>PowerPoint Presentation</vt:lpstr>
      <vt:lpstr>PowerPoint Presentation</vt:lpstr>
      <vt:lpstr>PowerPoint Presentation</vt:lpstr>
      <vt:lpstr>PowerPoint Presentation</vt:lpstr>
      <vt:lpstr>Error Function</vt:lpstr>
      <vt:lpstr>Error Function</vt:lpstr>
      <vt:lpstr>Math</vt:lpstr>
      <vt:lpstr>Matrix Factorization</vt:lpstr>
      <vt:lpstr>Predicted Rating r ̂_ui </vt:lpstr>
      <vt:lpstr>Predicted Rating r ̂_ui</vt:lpstr>
      <vt:lpstr>Error Function (or Loss Function) </vt:lpstr>
      <vt:lpstr>The Goal of Matrix Factorization</vt:lpstr>
      <vt:lpstr>Non-Negative Matrix Factorization</vt:lpstr>
      <vt:lpstr>Training and Testing data</vt:lpstr>
      <vt:lpstr>Overfitting</vt:lpstr>
      <vt:lpstr>To prevent overfitting, </vt:lpstr>
      <vt:lpstr>Step by step to reach the optimum value</vt:lpstr>
      <vt:lpstr>Step by step to reach the optimum value</vt:lpstr>
      <vt:lpstr>Better Rating Model</vt:lpstr>
      <vt:lpstr>Now, Error Function is</vt:lpstr>
      <vt:lpstr>Collaborative Filtering Summary </vt:lpstr>
      <vt:lpstr>Why MF &gt; User-based CF, Item-based CF?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Analytics</dc:title>
  <dc:creator>SHUAI ZHANG</dc:creator>
  <cp:lastModifiedBy>Junbum Kwon</cp:lastModifiedBy>
  <cp:revision>89</cp:revision>
  <cp:lastPrinted>2019-06-19T00:59:07Z</cp:lastPrinted>
  <dcterms:created xsi:type="dcterms:W3CDTF">2019-05-20T23:54:34Z</dcterms:created>
  <dcterms:modified xsi:type="dcterms:W3CDTF">2019-07-03T16:45:56Z</dcterms:modified>
</cp:coreProperties>
</file>